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3" r:id="rId9"/>
    <p:sldId id="278" r:id="rId10"/>
    <p:sldId id="274" r:id="rId11"/>
    <p:sldId id="266" r:id="rId12"/>
    <p:sldId id="267" r:id="rId13"/>
    <p:sldId id="275" r:id="rId14"/>
    <p:sldId id="276" r:id="rId15"/>
    <p:sldId id="277" r:id="rId16"/>
  </p:sldIdLst>
  <p:sldSz cx="12192000" cy="6858000"/>
  <p:notesSz cx="6858000" cy="9144000"/>
  <p:embeddedFontLst>
    <p:embeddedFont>
      <p:font typeface="Amatica SC" panose="00000500000000000000" pitchFamily="2" charset="-79"/>
      <p:regular r:id="rId18"/>
    </p:embeddedFont>
    <p:embeddedFont>
      <p:font typeface="Asimon 2.0 AAA Light" panose="00000400000000000000" pitchFamily="50" charset="-79"/>
      <p:regular r:id="rId19"/>
    </p:embeddedFont>
    <p:embeddedFont>
      <p:font typeface="Asimon 2.0 AAA Medium" panose="00000600000000000000" pitchFamily="50" charset="-79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adi Almog AlefAlefAlef" panose="00000500000000000000" pitchFamily="50" charset="-79"/>
      <p:regular r:id="rId27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3B3838"/>
    <a:srgbClr val="9C725C"/>
    <a:srgbClr val="ED7D31"/>
    <a:srgbClr val="DA8E04"/>
    <a:srgbClr val="F2E757"/>
    <a:srgbClr val="F2B705"/>
    <a:srgbClr val="242222"/>
    <a:srgbClr val="312F2F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D27E1-238F-40A3-95D8-C155BD1D843B}" v="11" dt="2022-09-10T17:07:1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97" autoAdjust="0"/>
  </p:normalViewPr>
  <p:slideViewPr>
    <p:cSldViewPr snapToGrid="0">
      <p:cViewPr varScale="1">
        <p:scale>
          <a:sx n="66" d="100"/>
          <a:sy n="66" d="100"/>
        </p:scale>
        <p:origin x="13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 shamy" userId="1674569406541101" providerId="LiveId" clId="{894D27E1-238F-40A3-95D8-C155BD1D843B}"/>
    <pc:docChg chg="undo custSel modSld">
      <pc:chgData name="stav shamy" userId="1674569406541101" providerId="LiveId" clId="{894D27E1-238F-40A3-95D8-C155BD1D843B}" dt="2022-09-10T17:10:00.304" v="476" actId="1037"/>
      <pc:docMkLst>
        <pc:docMk/>
      </pc:docMkLst>
      <pc:sldChg chg="addSp delSp modSp mod">
        <pc:chgData name="stav shamy" userId="1674569406541101" providerId="LiveId" clId="{894D27E1-238F-40A3-95D8-C155BD1D843B}" dt="2022-09-08T08:21:07.372" v="289" actId="732"/>
        <pc:sldMkLst>
          <pc:docMk/>
          <pc:sldMk cId="2211431265" sldId="256"/>
        </pc:sldMkLst>
        <pc:spChg chg="mod">
          <ac:chgData name="stav shamy" userId="1674569406541101" providerId="LiveId" clId="{894D27E1-238F-40A3-95D8-C155BD1D843B}" dt="2022-09-08T07:57:49.693" v="121" actId="403"/>
          <ac:spMkLst>
            <pc:docMk/>
            <pc:sldMk cId="2211431265" sldId="256"/>
            <ac:spMk id="3" creationId="{DF2B8813-77FF-9B02-CBA3-45BAFC3FE6A3}"/>
          </ac:spMkLst>
        </pc:spChg>
        <pc:picChg chg="add mod modCrop">
          <ac:chgData name="stav shamy" userId="1674569406541101" providerId="LiveId" clId="{894D27E1-238F-40A3-95D8-C155BD1D843B}" dt="2022-09-08T08:21:07.372" v="289" actId="732"/>
          <ac:picMkLst>
            <pc:docMk/>
            <pc:sldMk cId="2211431265" sldId="256"/>
            <ac:picMk id="4" creationId="{7EFC0714-B8E9-55DF-F22B-37F724573FE1}"/>
          </ac:picMkLst>
        </pc:picChg>
        <pc:picChg chg="del mod">
          <ac:chgData name="stav shamy" userId="1674569406541101" providerId="LiveId" clId="{894D27E1-238F-40A3-95D8-C155BD1D843B}" dt="2022-09-08T07:57:31.238" v="112" actId="478"/>
          <ac:picMkLst>
            <pc:docMk/>
            <pc:sldMk cId="2211431265" sldId="256"/>
            <ac:picMk id="5" creationId="{7F6BCE65-AC6C-70CB-615B-0069DCEEF55D}"/>
          </ac:picMkLst>
        </pc:picChg>
      </pc:sldChg>
      <pc:sldChg chg="modSp mod">
        <pc:chgData name="stav shamy" userId="1674569406541101" providerId="LiveId" clId="{894D27E1-238F-40A3-95D8-C155BD1D843B}" dt="2022-09-08T07:58:35.120" v="148" actId="1035"/>
        <pc:sldMkLst>
          <pc:docMk/>
          <pc:sldMk cId="1004700188" sldId="257"/>
        </pc:sldMkLst>
        <pc:spChg chg="mod">
          <ac:chgData name="stav shamy" userId="1674569406541101" providerId="LiveId" clId="{894D27E1-238F-40A3-95D8-C155BD1D843B}" dt="2022-09-08T07:58:26.605" v="133" actId="12788"/>
          <ac:spMkLst>
            <pc:docMk/>
            <pc:sldMk cId="1004700188" sldId="257"/>
            <ac:spMk id="2" creationId="{5F9FF73D-BDDD-1434-DF50-5545B6A63D40}"/>
          </ac:spMkLst>
        </pc:spChg>
        <pc:spChg chg="mod">
          <ac:chgData name="stav shamy" userId="1674569406541101" providerId="LiveId" clId="{894D27E1-238F-40A3-95D8-C155BD1D843B}" dt="2022-09-08T07:58:26.605" v="133" actId="12788"/>
          <ac:spMkLst>
            <pc:docMk/>
            <pc:sldMk cId="1004700188" sldId="257"/>
            <ac:spMk id="3" creationId="{BF87EB7B-98E1-CFCC-6756-18F0F7238087}"/>
          </ac:spMkLst>
        </pc:spChg>
        <pc:spChg chg="mod">
          <ac:chgData name="stav shamy" userId="1674569406541101" providerId="LiveId" clId="{894D27E1-238F-40A3-95D8-C155BD1D843B}" dt="2022-09-08T07:58:26.605" v="133" actId="12788"/>
          <ac:spMkLst>
            <pc:docMk/>
            <pc:sldMk cId="1004700188" sldId="257"/>
            <ac:spMk id="4" creationId="{745E4809-057E-01D7-63D3-BB58035DAAD8}"/>
          </ac:spMkLst>
        </pc:spChg>
        <pc:spChg chg="mod">
          <ac:chgData name="stav shamy" userId="1674569406541101" providerId="LiveId" clId="{894D27E1-238F-40A3-95D8-C155BD1D843B}" dt="2022-09-08T07:58:35.120" v="148" actId="1035"/>
          <ac:spMkLst>
            <pc:docMk/>
            <pc:sldMk cId="1004700188" sldId="257"/>
            <ac:spMk id="5" creationId="{0EF858A8-2B64-13F6-DA8B-4A95A599C3E7}"/>
          </ac:spMkLst>
        </pc:spChg>
      </pc:sldChg>
      <pc:sldChg chg="modSp mod">
        <pc:chgData name="stav shamy" userId="1674569406541101" providerId="LiveId" clId="{894D27E1-238F-40A3-95D8-C155BD1D843B}" dt="2022-09-08T07:58:52.755" v="149" actId="108"/>
        <pc:sldMkLst>
          <pc:docMk/>
          <pc:sldMk cId="3311340487" sldId="258"/>
        </pc:sldMkLst>
        <pc:spChg chg="mod">
          <ac:chgData name="stav shamy" userId="1674569406541101" providerId="LiveId" clId="{894D27E1-238F-40A3-95D8-C155BD1D843B}" dt="2022-09-08T07:58:52.755" v="149" actId="108"/>
          <ac:spMkLst>
            <pc:docMk/>
            <pc:sldMk cId="3311340487" sldId="258"/>
            <ac:spMk id="3" creationId="{1B7F5229-4BC5-6E88-FBAD-013B1E41F784}"/>
          </ac:spMkLst>
        </pc:spChg>
      </pc:sldChg>
      <pc:sldChg chg="modSp mod">
        <pc:chgData name="stav shamy" userId="1674569406541101" providerId="LiveId" clId="{894D27E1-238F-40A3-95D8-C155BD1D843B}" dt="2022-09-08T08:00:27.031" v="285" actId="20577"/>
        <pc:sldMkLst>
          <pc:docMk/>
          <pc:sldMk cId="661092367" sldId="259"/>
        </pc:sldMkLst>
        <pc:spChg chg="mod">
          <ac:chgData name="stav shamy" userId="1674569406541101" providerId="LiveId" clId="{894D27E1-238F-40A3-95D8-C155BD1D843B}" dt="2022-09-08T08:00:27.031" v="285" actId="20577"/>
          <ac:spMkLst>
            <pc:docMk/>
            <pc:sldMk cId="661092367" sldId="259"/>
            <ac:spMk id="3" creationId="{81F4B17B-511B-48E6-8E40-21722CE4AEB5}"/>
          </ac:spMkLst>
        </pc:spChg>
        <pc:picChg chg="mod">
          <ac:chgData name="stav shamy" userId="1674569406541101" providerId="LiveId" clId="{894D27E1-238F-40A3-95D8-C155BD1D843B}" dt="2022-09-08T07:59:58.925" v="220" actId="1037"/>
          <ac:picMkLst>
            <pc:docMk/>
            <pc:sldMk cId="661092367" sldId="259"/>
            <ac:picMk id="5" creationId="{74BE2E87-5824-62E7-B81C-53E08AC9F3CD}"/>
          </ac:picMkLst>
        </pc:picChg>
        <pc:picChg chg="mod">
          <ac:chgData name="stav shamy" userId="1674569406541101" providerId="LiveId" clId="{894D27E1-238F-40A3-95D8-C155BD1D843B}" dt="2022-09-08T08:00:19.772" v="282" actId="1037"/>
          <ac:picMkLst>
            <pc:docMk/>
            <pc:sldMk cId="661092367" sldId="259"/>
            <ac:picMk id="7" creationId="{7CFC1462-1A8B-6C0C-63CB-6047A5F5CB21}"/>
          </ac:picMkLst>
        </pc:picChg>
      </pc:sldChg>
      <pc:sldChg chg="delSp modSp mod">
        <pc:chgData name="stav shamy" userId="1674569406541101" providerId="LiveId" clId="{894D27E1-238F-40A3-95D8-C155BD1D843B}" dt="2022-09-10T11:56:12.264" v="430" actId="1076"/>
        <pc:sldMkLst>
          <pc:docMk/>
          <pc:sldMk cId="3081287804" sldId="264"/>
        </pc:sldMkLst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15" creationId="{5017C3D3-D4A9-B0B0-812E-C56AD32A7A74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16" creationId="{198E8E4B-D6E1-B7A3-650D-881C077865A5}"/>
          </ac:spMkLst>
        </pc:spChg>
        <pc:spChg chg="mod topLvl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19" creationId="{74D96D05-6378-B917-3BDC-5AC8CFED34B0}"/>
          </ac:spMkLst>
        </pc:spChg>
        <pc:spChg chg="mod topLvl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20" creationId="{B6E91751-EFC5-34D7-8BE8-F5A74208EC8C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21" creationId="{C1C19676-66DC-CA5E-3A87-E83DCD2A9304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23" creationId="{46A11769-939B-1722-8FA4-954817E4D6EC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25" creationId="{C57C3D6E-52DC-F670-557B-9ED976892C2F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28" creationId="{5403AB2A-F107-B901-4B7C-A42F759511D9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0" creationId="{0E2D522B-8C62-3A39-D24C-8BD6B64A4F99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2" creationId="{415A200E-B1E2-3550-221D-F5EC7AB6CEDF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5" creationId="{8C8FF4A9-7F79-FC5E-F30B-6C94AAE37362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6" creationId="{6E1DE20B-C11B-FBD8-FF95-ACDF58119875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7" creationId="{978A8004-A69B-9AF5-D4B2-9114DEDA8BAD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39" creationId="{6C997929-53E5-A323-A05E-B8FBA293670F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40" creationId="{A9ECEFAF-932E-E67B-4878-396D383C5D39}"/>
          </ac:spMkLst>
        </pc:spChg>
        <pc:spChg chg="mod">
          <ac:chgData name="stav shamy" userId="1674569406541101" providerId="LiveId" clId="{894D27E1-238F-40A3-95D8-C155BD1D843B}" dt="2022-09-08T07:52:22.710" v="62" actId="165"/>
          <ac:spMkLst>
            <pc:docMk/>
            <pc:sldMk cId="3081287804" sldId="264"/>
            <ac:spMk id="41" creationId="{C1A0839C-D720-E2C5-82E4-3A9C33742284}"/>
          </ac:spMkLst>
        </pc:spChg>
        <pc:spChg chg="mod">
          <ac:chgData name="stav shamy" userId="1674569406541101" providerId="LiveId" clId="{894D27E1-238F-40A3-95D8-C155BD1D843B}" dt="2022-09-08T07:53:11.448" v="71" actId="2711"/>
          <ac:spMkLst>
            <pc:docMk/>
            <pc:sldMk cId="3081287804" sldId="264"/>
            <ac:spMk id="43" creationId="{6156E20B-0041-D814-433A-D58A1CAB865B}"/>
          </ac:spMkLst>
        </pc:spChg>
        <pc:spChg chg="mod topLvl">
          <ac:chgData name="stav shamy" userId="1674569406541101" providerId="LiveId" clId="{894D27E1-238F-40A3-95D8-C155BD1D843B}" dt="2022-09-08T07:53:32.695" v="73" actId="2711"/>
          <ac:spMkLst>
            <pc:docMk/>
            <pc:sldMk cId="3081287804" sldId="264"/>
            <ac:spMk id="45" creationId="{EE8C48F9-08AB-0DA3-E991-658A9A460E91}"/>
          </ac:spMkLst>
        </pc:spChg>
        <pc:spChg chg="mod topLvl">
          <ac:chgData name="stav shamy" userId="1674569406541101" providerId="LiveId" clId="{894D27E1-238F-40A3-95D8-C155BD1D843B}" dt="2022-09-08T07:53:21.601" v="72" actId="2711"/>
          <ac:spMkLst>
            <pc:docMk/>
            <pc:sldMk cId="3081287804" sldId="264"/>
            <ac:spMk id="55" creationId="{14F91173-6DB2-4C5E-4EF5-5BB6B8CD407F}"/>
          </ac:spMkLst>
        </pc:spChg>
        <pc:grpChg chg="mod topLvl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2" creationId="{8D3AC788-6E95-E42F-AF3A-096ABCDEEA7C}"/>
          </ac:grpSpMkLst>
        </pc:grpChg>
        <pc:grpChg chg="mod">
          <ac:chgData name="stav shamy" userId="1674569406541101" providerId="LiveId" clId="{894D27E1-238F-40A3-95D8-C155BD1D843B}" dt="2022-09-10T11:36:34.410" v="429" actId="1076"/>
          <ac:grpSpMkLst>
            <pc:docMk/>
            <pc:sldMk cId="3081287804" sldId="264"/>
            <ac:grpSpMk id="7" creationId="{1031E9A5-0268-E3BE-4E28-3D4926FCC0E6}"/>
          </ac:grpSpMkLst>
        </pc:grpChg>
        <pc:grpChg chg="del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8" creationId="{C67345D7-D68B-14E0-347E-523A6005E47E}"/>
          </ac:grpSpMkLst>
        </pc:grpChg>
        <pc:grpChg chg="mod topLvl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14" creationId="{3CB92F7F-199E-121C-A070-8E378CFD1F2E}"/>
          </ac:grpSpMkLst>
        </pc:grpChg>
        <pc:grpChg chg="mod topLvl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17" creationId="{D963AE0C-CABD-CF80-86D7-49746979DD29}"/>
          </ac:grpSpMkLst>
        </pc:grpChg>
        <pc:grpChg chg="mod topLvl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24" creationId="{899F3F62-9F79-F940-BD6D-70900C4DBE17}"/>
          </ac:grpSpMkLst>
        </pc:grpChg>
        <pc:grpChg chg="mod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33" creationId="{B7F1DFCC-DE1B-A00F-E899-A4A2F92A60DD}"/>
          </ac:grpSpMkLst>
        </pc:grpChg>
        <pc:grpChg chg="mod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34" creationId="{01326466-0DFD-D457-1E4E-6E038E87A9F1}"/>
          </ac:grpSpMkLst>
        </pc:grpChg>
        <pc:grpChg chg="mod">
          <ac:chgData name="stav shamy" userId="1674569406541101" providerId="LiveId" clId="{894D27E1-238F-40A3-95D8-C155BD1D843B}" dt="2022-09-08T07:52:22.710" v="62" actId="165"/>
          <ac:grpSpMkLst>
            <pc:docMk/>
            <pc:sldMk cId="3081287804" sldId="264"/>
            <ac:grpSpMk id="38" creationId="{5BF7AABC-874B-565C-3D56-5683E1E56605}"/>
          </ac:grpSpMkLst>
        </pc:grpChg>
        <pc:grpChg chg="mod">
          <ac:chgData name="stav shamy" userId="1674569406541101" providerId="LiveId" clId="{894D27E1-238F-40A3-95D8-C155BD1D843B}" dt="2022-09-10T11:36:34.410" v="429" actId="1076"/>
          <ac:grpSpMkLst>
            <pc:docMk/>
            <pc:sldMk cId="3081287804" sldId="264"/>
            <ac:grpSpMk id="47" creationId="{8F668F70-961F-9914-FDC8-C5EB1347271E}"/>
          </ac:grpSpMkLst>
        </pc:grpChg>
        <pc:picChg chg="mod">
          <ac:chgData name="stav shamy" userId="1674569406541101" providerId="LiveId" clId="{894D27E1-238F-40A3-95D8-C155BD1D843B}" dt="2022-09-10T11:36:34.410" v="429" actId="1076"/>
          <ac:picMkLst>
            <pc:docMk/>
            <pc:sldMk cId="3081287804" sldId="264"/>
            <ac:picMk id="6" creationId="{153531F2-9EBF-7F96-83F7-422EA3579569}"/>
          </ac:picMkLst>
        </pc:picChg>
        <pc:picChg chg="mod">
          <ac:chgData name="stav shamy" userId="1674569406541101" providerId="LiveId" clId="{894D27E1-238F-40A3-95D8-C155BD1D843B}" dt="2022-09-08T07:52:22.710" v="62" actId="165"/>
          <ac:picMkLst>
            <pc:docMk/>
            <pc:sldMk cId="3081287804" sldId="264"/>
            <ac:picMk id="9" creationId="{7F8A5C4A-01D5-51F8-DC77-27A7A7CFD4B6}"/>
          </ac:picMkLst>
        </pc:picChg>
        <pc:picChg chg="mod">
          <ac:chgData name="stav shamy" userId="1674569406541101" providerId="LiveId" clId="{894D27E1-238F-40A3-95D8-C155BD1D843B}" dt="2022-09-08T07:52:22.710" v="62" actId="165"/>
          <ac:picMkLst>
            <pc:docMk/>
            <pc:sldMk cId="3081287804" sldId="264"/>
            <ac:picMk id="10" creationId="{F236D673-A385-0223-8F7F-D106E87B0EFF}"/>
          </ac:picMkLst>
        </pc:picChg>
        <pc:picChg chg="mod">
          <ac:chgData name="stav shamy" userId="1674569406541101" providerId="LiveId" clId="{894D27E1-238F-40A3-95D8-C155BD1D843B}" dt="2022-09-08T07:52:22.710" v="62" actId="165"/>
          <ac:picMkLst>
            <pc:docMk/>
            <pc:sldMk cId="3081287804" sldId="264"/>
            <ac:picMk id="11" creationId="{36D7772F-9FD2-24C0-9E97-51FBE95B1AE2}"/>
          </ac:picMkLst>
        </pc:picChg>
        <pc:picChg chg="mod">
          <ac:chgData name="stav shamy" userId="1674569406541101" providerId="LiveId" clId="{894D27E1-238F-40A3-95D8-C155BD1D843B}" dt="2022-09-08T07:52:22.710" v="62" actId="165"/>
          <ac:picMkLst>
            <pc:docMk/>
            <pc:sldMk cId="3081287804" sldId="264"/>
            <ac:picMk id="13" creationId="{D7960883-1D47-FEF2-8092-0221784C733F}"/>
          </ac:picMkLst>
        </pc:picChg>
        <pc:picChg chg="mod">
          <ac:chgData name="stav shamy" userId="1674569406541101" providerId="LiveId" clId="{894D27E1-238F-40A3-95D8-C155BD1D843B}" dt="2022-09-10T11:56:12.264" v="430" actId="1076"/>
          <ac:picMkLst>
            <pc:docMk/>
            <pc:sldMk cId="3081287804" sldId="264"/>
            <ac:picMk id="62" creationId="{7113ED20-8D0C-3763-D2B1-C92AC30342E0}"/>
          </ac:picMkLst>
        </pc:picChg>
        <pc:picChg chg="mod">
          <ac:chgData name="stav shamy" userId="1674569406541101" providerId="LiveId" clId="{894D27E1-238F-40A3-95D8-C155BD1D843B}" dt="2022-09-10T11:36:34.410" v="429" actId="1076"/>
          <ac:picMkLst>
            <pc:docMk/>
            <pc:sldMk cId="3081287804" sldId="264"/>
            <ac:picMk id="1026" creationId="{313152ED-D4FE-2C23-B2BB-7B7A40068295}"/>
          </ac:picMkLst>
        </pc:picChg>
        <pc:picChg chg="mod">
          <ac:chgData name="stav shamy" userId="1674569406541101" providerId="LiveId" clId="{894D27E1-238F-40A3-95D8-C155BD1D843B}" dt="2022-09-10T11:36:34.410" v="429" actId="1076"/>
          <ac:picMkLst>
            <pc:docMk/>
            <pc:sldMk cId="3081287804" sldId="264"/>
            <ac:picMk id="1032" creationId="{3E67D83F-8FD9-687F-1279-382D1998EFAB}"/>
          </ac:picMkLst>
        </pc:picChg>
        <pc:picChg chg="mod">
          <ac:chgData name="stav shamy" userId="1674569406541101" providerId="LiveId" clId="{894D27E1-238F-40A3-95D8-C155BD1D843B}" dt="2022-09-10T11:36:34.410" v="429" actId="1076"/>
          <ac:picMkLst>
            <pc:docMk/>
            <pc:sldMk cId="3081287804" sldId="264"/>
            <ac:picMk id="1036" creationId="{5186BA91-2B99-A775-7CA7-E11324C53F0E}"/>
          </ac:picMkLst>
        </pc:picChg>
      </pc:sldChg>
      <pc:sldChg chg="addSp delSp mod">
        <pc:chgData name="stav shamy" userId="1674569406541101" providerId="LiveId" clId="{894D27E1-238F-40A3-95D8-C155BD1D843B}" dt="2022-09-08T07:55:09.999" v="80" actId="478"/>
        <pc:sldMkLst>
          <pc:docMk/>
          <pc:sldMk cId="1983058366" sldId="265"/>
        </pc:sldMkLst>
        <pc:spChg chg="add">
          <ac:chgData name="stav shamy" userId="1674569406541101" providerId="LiveId" clId="{894D27E1-238F-40A3-95D8-C155BD1D843B}" dt="2022-09-08T07:54:38.264" v="74" actId="22"/>
          <ac:spMkLst>
            <pc:docMk/>
            <pc:sldMk cId="1983058366" sldId="265"/>
            <ac:spMk id="11" creationId="{4ECE92AD-2B24-129B-DC88-F62143E585BE}"/>
          </ac:spMkLst>
        </pc:spChg>
        <pc:spChg chg="add">
          <ac:chgData name="stav shamy" userId="1674569406541101" providerId="LiveId" clId="{894D27E1-238F-40A3-95D8-C155BD1D843B}" dt="2022-09-08T07:54:38.264" v="74" actId="22"/>
          <ac:spMkLst>
            <pc:docMk/>
            <pc:sldMk cId="1983058366" sldId="265"/>
            <ac:spMk id="15" creationId="{66701EB2-4948-611E-4325-8483AF1154F5}"/>
          </ac:spMkLst>
        </pc:spChg>
        <pc:spChg chg="add">
          <ac:chgData name="stav shamy" userId="1674569406541101" providerId="LiveId" clId="{894D27E1-238F-40A3-95D8-C155BD1D843B}" dt="2022-09-08T07:54:38.264" v="74" actId="22"/>
          <ac:spMkLst>
            <pc:docMk/>
            <pc:sldMk cId="1983058366" sldId="265"/>
            <ac:spMk id="19" creationId="{C60F9443-719F-2F97-E494-2EFD6EE6C4BF}"/>
          </ac:spMkLst>
        </pc:spChg>
        <pc:spChg chg="del">
          <ac:chgData name="stav shamy" userId="1674569406541101" providerId="LiveId" clId="{894D27E1-238F-40A3-95D8-C155BD1D843B}" dt="2022-09-08T07:55:04.515" v="78" actId="478"/>
          <ac:spMkLst>
            <pc:docMk/>
            <pc:sldMk cId="1983058366" sldId="265"/>
            <ac:spMk id="43" creationId="{6156E20B-0041-D814-433A-D58A1CAB865B}"/>
          </ac:spMkLst>
        </pc:spChg>
        <pc:spChg chg="del">
          <ac:chgData name="stav shamy" userId="1674569406541101" providerId="LiveId" clId="{894D27E1-238F-40A3-95D8-C155BD1D843B}" dt="2022-09-08T07:55:09.999" v="80" actId="478"/>
          <ac:spMkLst>
            <pc:docMk/>
            <pc:sldMk cId="1983058366" sldId="265"/>
            <ac:spMk id="52" creationId="{F561CF1C-58B8-D581-FEB1-72FE81D0CD58}"/>
          </ac:spMkLst>
        </pc:spChg>
        <pc:spChg chg="del">
          <ac:chgData name="stav shamy" userId="1674569406541101" providerId="LiveId" clId="{894D27E1-238F-40A3-95D8-C155BD1D843B}" dt="2022-09-08T07:55:07.776" v="79" actId="478"/>
          <ac:spMkLst>
            <pc:docMk/>
            <pc:sldMk cId="1983058366" sldId="265"/>
            <ac:spMk id="53" creationId="{C27A1EBC-FD82-F3DB-3F83-8F985FCD9DB7}"/>
          </ac:spMkLst>
        </pc:spChg>
      </pc:sldChg>
      <pc:sldChg chg="addSp delSp modSp mod">
        <pc:chgData name="stav shamy" userId="1674569406541101" providerId="LiveId" clId="{894D27E1-238F-40A3-95D8-C155BD1D843B}" dt="2022-09-10T17:10:00.304" v="476" actId="1037"/>
        <pc:sldMkLst>
          <pc:docMk/>
          <pc:sldMk cId="2541187102" sldId="266"/>
        </pc:sldMkLst>
        <pc:spChg chg="add mod">
          <ac:chgData name="stav shamy" userId="1674569406541101" providerId="LiveId" clId="{894D27E1-238F-40A3-95D8-C155BD1D843B}" dt="2022-09-10T17:09:57.927" v="469" actId="1038"/>
          <ac:spMkLst>
            <pc:docMk/>
            <pc:sldMk cId="2541187102" sldId="266"/>
            <ac:spMk id="4" creationId="{28F0E342-D08C-C5FD-9C0E-4DC5E172E135}"/>
          </ac:spMkLst>
        </pc:spChg>
        <pc:spChg chg="add">
          <ac:chgData name="stav shamy" userId="1674569406541101" providerId="LiveId" clId="{894D27E1-238F-40A3-95D8-C155BD1D843B}" dt="2022-09-08T07:54:47.923" v="76" actId="22"/>
          <ac:spMkLst>
            <pc:docMk/>
            <pc:sldMk cId="2541187102" sldId="266"/>
            <ac:spMk id="11" creationId="{EEA2D1B9-269A-1928-B356-C7986E4A029E}"/>
          </ac:spMkLst>
        </pc:spChg>
        <pc:spChg chg="add">
          <ac:chgData name="stav shamy" userId="1674569406541101" providerId="LiveId" clId="{894D27E1-238F-40A3-95D8-C155BD1D843B}" dt="2022-09-08T07:54:47.923" v="76" actId="22"/>
          <ac:spMkLst>
            <pc:docMk/>
            <pc:sldMk cId="2541187102" sldId="266"/>
            <ac:spMk id="15" creationId="{DFCE47FB-841E-88FC-C086-1E0CD2E280BD}"/>
          </ac:spMkLst>
        </pc:spChg>
        <pc:spChg chg="add mod">
          <ac:chgData name="stav shamy" userId="1674569406541101" providerId="LiveId" clId="{894D27E1-238F-40A3-95D8-C155BD1D843B}" dt="2022-09-10T17:10:00.304" v="476" actId="1037"/>
          <ac:spMkLst>
            <pc:docMk/>
            <pc:sldMk cId="2541187102" sldId="266"/>
            <ac:spMk id="16" creationId="{FFEC51DC-83D1-5CFF-6186-B2C82345223E}"/>
          </ac:spMkLst>
        </pc:spChg>
        <pc:spChg chg="add">
          <ac:chgData name="stav shamy" userId="1674569406541101" providerId="LiveId" clId="{894D27E1-238F-40A3-95D8-C155BD1D843B}" dt="2022-09-08T07:54:47.923" v="76" actId="22"/>
          <ac:spMkLst>
            <pc:docMk/>
            <pc:sldMk cId="2541187102" sldId="266"/>
            <ac:spMk id="19" creationId="{A484FB87-C7EA-F59F-0D38-0CA497C2425D}"/>
          </ac:spMkLst>
        </pc:spChg>
        <pc:spChg chg="mod">
          <ac:chgData name="stav shamy" userId="1674569406541101" providerId="LiveId" clId="{894D27E1-238F-40A3-95D8-C155BD1D843B}" dt="2022-09-10T14:10:25.978" v="434" actId="207"/>
          <ac:spMkLst>
            <pc:docMk/>
            <pc:sldMk cId="2541187102" sldId="266"/>
            <ac:spMk id="27" creationId="{26C43238-3EE9-8407-B7F7-00CE0D72D425}"/>
          </ac:spMkLst>
        </pc:spChg>
        <pc:spChg chg="del">
          <ac:chgData name="stav shamy" userId="1674569406541101" providerId="LiveId" clId="{894D27E1-238F-40A3-95D8-C155BD1D843B}" dt="2022-09-08T07:55:36.717" v="85" actId="478"/>
          <ac:spMkLst>
            <pc:docMk/>
            <pc:sldMk cId="2541187102" sldId="266"/>
            <ac:spMk id="43" creationId="{6156E20B-0041-D814-433A-D58A1CAB865B}"/>
          </ac:spMkLst>
        </pc:spChg>
        <pc:spChg chg="del">
          <ac:chgData name="stav shamy" userId="1674569406541101" providerId="LiveId" clId="{894D27E1-238F-40A3-95D8-C155BD1D843B}" dt="2022-09-08T07:55:43.228" v="88" actId="478"/>
          <ac:spMkLst>
            <pc:docMk/>
            <pc:sldMk cId="2541187102" sldId="266"/>
            <ac:spMk id="52" creationId="{5D97467D-8687-83E4-6C09-F041BDD93928}"/>
          </ac:spMkLst>
        </pc:spChg>
        <pc:spChg chg="del mod">
          <ac:chgData name="stav shamy" userId="1674569406541101" providerId="LiveId" clId="{894D27E1-238F-40A3-95D8-C155BD1D843B}" dt="2022-09-08T07:55:40.583" v="87" actId="478"/>
          <ac:spMkLst>
            <pc:docMk/>
            <pc:sldMk cId="2541187102" sldId="266"/>
            <ac:spMk id="53" creationId="{128C53C1-0243-0C96-DB6D-3A5D3472C812}"/>
          </ac:spMkLst>
        </pc:spChg>
        <pc:spChg chg="mod topLvl">
          <ac:chgData name="stav shamy" userId="1674569406541101" providerId="LiveId" clId="{894D27E1-238F-40A3-95D8-C155BD1D843B}" dt="2022-09-10T17:07:15.353" v="437" actId="165"/>
          <ac:spMkLst>
            <pc:docMk/>
            <pc:sldMk cId="2541187102" sldId="266"/>
            <ac:spMk id="63" creationId="{4E24D939-01C9-6FCA-B8D6-A809F068B543}"/>
          </ac:spMkLst>
        </pc:spChg>
        <pc:spChg chg="mod topLvl">
          <ac:chgData name="stav shamy" userId="1674569406541101" providerId="LiveId" clId="{894D27E1-238F-40A3-95D8-C155BD1D843B}" dt="2022-09-10T17:07:15.353" v="437" actId="165"/>
          <ac:spMkLst>
            <pc:docMk/>
            <pc:sldMk cId="2541187102" sldId="266"/>
            <ac:spMk id="1024" creationId="{F6E272D9-CF76-0755-E9D4-CD750AB7D465}"/>
          </ac:spMkLst>
        </pc:spChg>
        <pc:grpChg chg="del mod">
          <ac:chgData name="stav shamy" userId="1674569406541101" providerId="LiveId" clId="{894D27E1-238F-40A3-95D8-C155BD1D843B}" dt="2022-09-10T17:07:15.353" v="437" actId="165"/>
          <ac:grpSpMkLst>
            <pc:docMk/>
            <pc:sldMk cId="2541187102" sldId="266"/>
            <ac:grpSpMk id="57" creationId="{D22D18EA-6616-C058-FFF6-8BF7299F3E54}"/>
          </ac:grpSpMkLst>
        </pc:grpChg>
        <pc:picChg chg="mod topLvl">
          <ac:chgData name="stav shamy" userId="1674569406541101" providerId="LiveId" clId="{894D27E1-238F-40A3-95D8-C155BD1D843B}" dt="2022-09-10T17:09:53.297" v="461" actId="1037"/>
          <ac:picMkLst>
            <pc:docMk/>
            <pc:sldMk cId="2541187102" sldId="266"/>
            <ac:picMk id="58" creationId="{20B159FF-5634-5D46-AFCF-F5D9CA5B6FE1}"/>
          </ac:picMkLst>
        </pc:picChg>
        <pc:picChg chg="mod topLvl">
          <ac:chgData name="stav shamy" userId="1674569406541101" providerId="LiveId" clId="{894D27E1-238F-40A3-95D8-C155BD1D843B}" dt="2022-09-10T17:07:15.353" v="437" actId="165"/>
          <ac:picMkLst>
            <pc:docMk/>
            <pc:sldMk cId="2541187102" sldId="266"/>
            <ac:picMk id="59" creationId="{E0AB4ED1-F9CC-267B-D998-56A4E8A73EF6}"/>
          </ac:picMkLst>
        </pc:picChg>
        <pc:picChg chg="mod topLvl">
          <ac:chgData name="stav shamy" userId="1674569406541101" providerId="LiveId" clId="{894D27E1-238F-40A3-95D8-C155BD1D843B}" dt="2022-09-10T17:07:15.353" v="437" actId="165"/>
          <ac:picMkLst>
            <pc:docMk/>
            <pc:sldMk cId="2541187102" sldId="266"/>
            <ac:picMk id="60" creationId="{BCF0CDC1-A47E-7317-13EC-FC30E4C010A7}"/>
          </ac:picMkLst>
        </pc:picChg>
        <pc:picChg chg="mod topLvl">
          <ac:chgData name="stav shamy" userId="1674569406541101" providerId="LiveId" clId="{894D27E1-238F-40A3-95D8-C155BD1D843B}" dt="2022-09-10T17:07:15.353" v="437" actId="165"/>
          <ac:picMkLst>
            <pc:docMk/>
            <pc:sldMk cId="2541187102" sldId="266"/>
            <ac:picMk id="61" creationId="{911ED342-54BB-553A-E544-57C9E09DEE64}"/>
          </ac:picMkLst>
        </pc:picChg>
        <pc:picChg chg="mod">
          <ac:chgData name="stav shamy" userId="1674569406541101" providerId="LiveId" clId="{894D27E1-238F-40A3-95D8-C155BD1D843B}" dt="2022-09-10T17:04:25.847" v="435" actId="208"/>
          <ac:picMkLst>
            <pc:docMk/>
            <pc:sldMk cId="2541187102" sldId="266"/>
            <ac:picMk id="1026" creationId="{313152ED-D4FE-2C23-B2BB-7B7A40068295}"/>
          </ac:picMkLst>
        </pc:picChg>
      </pc:sldChg>
      <pc:sldChg chg="addSp delSp mod">
        <pc:chgData name="stav shamy" userId="1674569406541101" providerId="LiveId" clId="{894D27E1-238F-40A3-95D8-C155BD1D843B}" dt="2022-09-08T07:55:52.721" v="91" actId="478"/>
        <pc:sldMkLst>
          <pc:docMk/>
          <pc:sldMk cId="3708444541" sldId="267"/>
        </pc:sldMkLst>
        <pc:spChg chg="add">
          <ac:chgData name="stav shamy" userId="1674569406541101" providerId="LiveId" clId="{894D27E1-238F-40A3-95D8-C155BD1D843B}" dt="2022-09-08T07:54:52.137" v="77" actId="22"/>
          <ac:spMkLst>
            <pc:docMk/>
            <pc:sldMk cId="3708444541" sldId="267"/>
            <ac:spMk id="9" creationId="{A6321A5E-59FA-43A7-FC3C-93B9F45A698F}"/>
          </ac:spMkLst>
        </pc:spChg>
        <pc:spChg chg="add">
          <ac:chgData name="stav shamy" userId="1674569406541101" providerId="LiveId" clId="{894D27E1-238F-40A3-95D8-C155BD1D843B}" dt="2022-09-08T07:54:52.137" v="77" actId="22"/>
          <ac:spMkLst>
            <pc:docMk/>
            <pc:sldMk cId="3708444541" sldId="267"/>
            <ac:spMk id="11" creationId="{30C6A523-1C2E-5CAA-B1BF-17BE9368AC00}"/>
          </ac:spMkLst>
        </pc:spChg>
        <pc:spChg chg="add">
          <ac:chgData name="stav shamy" userId="1674569406541101" providerId="LiveId" clId="{894D27E1-238F-40A3-95D8-C155BD1D843B}" dt="2022-09-08T07:54:52.137" v="77" actId="22"/>
          <ac:spMkLst>
            <pc:docMk/>
            <pc:sldMk cId="3708444541" sldId="267"/>
            <ac:spMk id="15" creationId="{B41E1632-9ABC-870E-F09E-831336E40FA8}"/>
          </ac:spMkLst>
        </pc:spChg>
        <pc:spChg chg="del">
          <ac:chgData name="stav shamy" userId="1674569406541101" providerId="LiveId" clId="{894D27E1-238F-40A3-95D8-C155BD1D843B}" dt="2022-09-08T07:55:52.721" v="91" actId="478"/>
          <ac:spMkLst>
            <pc:docMk/>
            <pc:sldMk cId="3708444541" sldId="267"/>
            <ac:spMk id="43" creationId="{6156E20B-0041-D814-433A-D58A1CAB865B}"/>
          </ac:spMkLst>
        </pc:spChg>
        <pc:spChg chg="del">
          <ac:chgData name="stav shamy" userId="1674569406541101" providerId="LiveId" clId="{894D27E1-238F-40A3-95D8-C155BD1D843B}" dt="2022-09-08T07:55:47.291" v="89" actId="478"/>
          <ac:spMkLst>
            <pc:docMk/>
            <pc:sldMk cId="3708444541" sldId="267"/>
            <ac:spMk id="54" creationId="{D5991400-55B5-E7E4-C9BE-B3D19F980644}"/>
          </ac:spMkLst>
        </pc:spChg>
        <pc:spChg chg="del">
          <ac:chgData name="stav shamy" userId="1674569406541101" providerId="LiveId" clId="{894D27E1-238F-40A3-95D8-C155BD1D843B}" dt="2022-09-08T07:55:50.307" v="90" actId="478"/>
          <ac:spMkLst>
            <pc:docMk/>
            <pc:sldMk cId="3708444541" sldId="267"/>
            <ac:spMk id="56" creationId="{56B4004A-943A-5939-3B3A-20963F90AA60}"/>
          </ac:spMkLst>
        </pc:spChg>
      </pc:sldChg>
      <pc:sldChg chg="modSp mod">
        <pc:chgData name="stav shamy" userId="1674569406541101" providerId="LiveId" clId="{894D27E1-238F-40A3-95D8-C155BD1D843B}" dt="2022-09-08T07:48:18.684" v="8" actId="1076"/>
        <pc:sldMkLst>
          <pc:docMk/>
          <pc:sldMk cId="2994535637" sldId="273"/>
        </pc:sldMkLst>
        <pc:spChg chg="mod">
          <ac:chgData name="stav shamy" userId="1674569406541101" providerId="LiveId" clId="{894D27E1-238F-40A3-95D8-C155BD1D843B}" dt="2022-09-08T07:48:18.684" v="8" actId="1076"/>
          <ac:spMkLst>
            <pc:docMk/>
            <pc:sldMk cId="2994535637" sldId="273"/>
            <ac:spMk id="1052" creationId="{90B078F0-E9BF-803E-3542-9ED522A88827}"/>
          </ac:spMkLst>
        </pc:spChg>
      </pc:sldChg>
      <pc:sldChg chg="delSp modSp mod">
        <pc:chgData name="stav shamy" userId="1674569406541101" providerId="LiveId" clId="{894D27E1-238F-40A3-95D8-C155BD1D843B}" dt="2022-09-10T12:48:53.505" v="433" actId="1076"/>
        <pc:sldMkLst>
          <pc:docMk/>
          <pc:sldMk cId="2568253948" sldId="274"/>
        </pc:sldMkLst>
        <pc:spChg chg="mod topLvl">
          <ac:chgData name="stav shamy" userId="1674569406541101" providerId="LiveId" clId="{894D27E1-238F-40A3-95D8-C155BD1D843B}" dt="2022-09-08T07:51:29.878" v="57" actId="165"/>
          <ac:spMkLst>
            <pc:docMk/>
            <pc:sldMk cId="2568253948" sldId="274"/>
            <ac:spMk id="5" creationId="{A8898C6A-BBED-51E0-D791-E99E4B47CC2E}"/>
          </ac:spMkLst>
        </pc:spChg>
        <pc:spChg chg="mod topLvl">
          <ac:chgData name="stav shamy" userId="1674569406541101" providerId="LiveId" clId="{894D27E1-238F-40A3-95D8-C155BD1D843B}" dt="2022-09-08T07:52:02.338" v="60" actId="12788"/>
          <ac:spMkLst>
            <pc:docMk/>
            <pc:sldMk cId="2568253948" sldId="274"/>
            <ac:spMk id="8" creationId="{A18B301C-0073-7EB5-DEAB-92133D48FD5D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48" creationId="{99429213-C05E-B5B7-FE77-EBEFCB749DD6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49" creationId="{38C8A9EE-A727-F8F2-29F6-CC44BB86F0B6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0" creationId="{9D5BD6A3-7F34-AED6-AB72-851514F12308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1" creationId="{EDDFCFEA-8FEF-4905-C3EE-33AFEB054472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2" creationId="{8B7255F7-042B-50FB-5C77-C3D0DD102BF7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3" creationId="{74463BB2-7FE8-0427-3412-2AEA79AF605A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4" creationId="{06BD368C-6EDC-E194-87CD-52BC8D411561}"/>
          </ac:spMkLst>
        </pc:spChg>
        <pc:spChg chg="mod">
          <ac:chgData name="stav shamy" userId="1674569406541101" providerId="LiveId" clId="{894D27E1-238F-40A3-95D8-C155BD1D843B}" dt="2022-09-10T12:13:22.866" v="431" actId="165"/>
          <ac:spMkLst>
            <pc:docMk/>
            <pc:sldMk cId="2568253948" sldId="274"/>
            <ac:spMk id="56" creationId="{AB36DA4D-EDAA-2924-910C-CBA4A3F8C41B}"/>
          </ac:spMkLst>
        </pc:spChg>
        <pc:spChg chg="mod topLvl">
          <ac:chgData name="stav shamy" userId="1674569406541101" providerId="LiveId" clId="{894D27E1-238F-40A3-95D8-C155BD1D843B}" dt="2022-09-08T07:51:57.495" v="59" actId="12788"/>
          <ac:spMkLst>
            <pc:docMk/>
            <pc:sldMk cId="2568253948" sldId="274"/>
            <ac:spMk id="57" creationId="{4659E6D0-FC45-D8A2-4EF4-40C236D7D37B}"/>
          </ac:spMkLst>
        </pc:spChg>
        <pc:spChg chg="mod">
          <ac:chgData name="stav shamy" userId="1674569406541101" providerId="LiveId" clId="{894D27E1-238F-40A3-95D8-C155BD1D843B}" dt="2022-09-10T12:48:53.505" v="433" actId="1076"/>
          <ac:spMkLst>
            <pc:docMk/>
            <pc:sldMk cId="2568253948" sldId="274"/>
            <ac:spMk id="1045" creationId="{63B11515-8844-9C49-A6C6-2AA97054B532}"/>
          </ac:spMkLst>
        </pc:spChg>
        <pc:grpChg chg="mod">
          <ac:chgData name="stav shamy" userId="1674569406541101" providerId="LiveId" clId="{894D27E1-238F-40A3-95D8-C155BD1D843B}" dt="2022-09-10T12:13:22.866" v="431" actId="165"/>
          <ac:grpSpMkLst>
            <pc:docMk/>
            <pc:sldMk cId="2568253948" sldId="274"/>
            <ac:grpSpMk id="31" creationId="{D650C041-3B75-DA78-E16B-3219E7C8ED63}"/>
          </ac:grpSpMkLst>
        </pc:grpChg>
        <pc:grpChg chg="mod topLvl">
          <ac:chgData name="stav shamy" userId="1674569406541101" providerId="LiveId" clId="{894D27E1-238F-40A3-95D8-C155BD1D843B}" dt="2022-09-10T12:13:22.866" v="431" actId="165"/>
          <ac:grpSpMkLst>
            <pc:docMk/>
            <pc:sldMk cId="2568253948" sldId="274"/>
            <ac:grpSpMk id="1029" creationId="{003FB288-DE2B-54F9-E273-44E598AA6957}"/>
          </ac:grpSpMkLst>
        </pc:grpChg>
        <pc:grpChg chg="mod topLvl">
          <ac:chgData name="stav shamy" userId="1674569406541101" providerId="LiveId" clId="{894D27E1-238F-40A3-95D8-C155BD1D843B}" dt="2022-09-10T12:13:22.866" v="431" actId="165"/>
          <ac:grpSpMkLst>
            <pc:docMk/>
            <pc:sldMk cId="2568253948" sldId="274"/>
            <ac:grpSpMk id="1031" creationId="{69AD75CA-2D54-2F9F-3D69-BD075EEEFE83}"/>
          </ac:grpSpMkLst>
        </pc:grpChg>
        <pc:grpChg chg="mod topLvl">
          <ac:chgData name="stav shamy" userId="1674569406541101" providerId="LiveId" clId="{894D27E1-238F-40A3-95D8-C155BD1D843B}" dt="2022-09-10T12:13:22.866" v="431" actId="165"/>
          <ac:grpSpMkLst>
            <pc:docMk/>
            <pc:sldMk cId="2568253948" sldId="274"/>
            <ac:grpSpMk id="1033" creationId="{CE316F44-F3A0-9A98-C377-D249F4CB3178}"/>
          </ac:grpSpMkLst>
        </pc:grpChg>
        <pc:grpChg chg="del mod topLvl">
          <ac:chgData name="stav shamy" userId="1674569406541101" providerId="LiveId" clId="{894D27E1-238F-40A3-95D8-C155BD1D843B}" dt="2022-09-10T12:13:22.866" v="431" actId="165"/>
          <ac:grpSpMkLst>
            <pc:docMk/>
            <pc:sldMk cId="2568253948" sldId="274"/>
            <ac:grpSpMk id="1034" creationId="{05100994-FC0F-565C-5FA5-226AD598BC09}"/>
          </ac:grpSpMkLst>
        </pc:grpChg>
        <pc:grpChg chg="del mod topLvl">
          <ac:chgData name="stav shamy" userId="1674569406541101" providerId="LiveId" clId="{894D27E1-238F-40A3-95D8-C155BD1D843B}" dt="2022-09-10T12:13:56.126" v="432" actId="165"/>
          <ac:grpSpMkLst>
            <pc:docMk/>
            <pc:sldMk cId="2568253948" sldId="274"/>
            <ac:grpSpMk id="1035" creationId="{E45E7E30-63F6-FD3A-9DB9-B14E1CE45FBA}"/>
          </ac:grpSpMkLst>
        </pc:grpChg>
        <pc:grpChg chg="del">
          <ac:chgData name="stav shamy" userId="1674569406541101" providerId="LiveId" clId="{894D27E1-238F-40A3-95D8-C155BD1D843B}" dt="2022-09-08T07:51:29.878" v="57" actId="165"/>
          <ac:grpSpMkLst>
            <pc:docMk/>
            <pc:sldMk cId="2568253948" sldId="274"/>
            <ac:grpSpMk id="1037" creationId="{3224C90B-47B4-BC2C-F72F-60B4DE4C8FA5}"/>
          </ac:grpSpMkLst>
        </pc:grpChg>
        <pc:picChg chg="mod topLvl">
          <ac:chgData name="stav shamy" userId="1674569406541101" providerId="LiveId" clId="{894D27E1-238F-40A3-95D8-C155BD1D843B}" dt="2022-09-08T07:51:29.878" v="57" actId="165"/>
          <ac:picMkLst>
            <pc:docMk/>
            <pc:sldMk cId="2568253948" sldId="274"/>
            <ac:picMk id="22" creationId="{D833CC22-9046-D1CC-9B9A-2ED26918CF85}"/>
          </ac:picMkLst>
        </pc:picChg>
        <pc:picChg chg="mod">
          <ac:chgData name="stav shamy" userId="1674569406541101" providerId="LiveId" clId="{894D27E1-238F-40A3-95D8-C155BD1D843B}" dt="2022-09-10T12:13:22.866" v="431" actId="165"/>
          <ac:picMkLst>
            <pc:docMk/>
            <pc:sldMk cId="2568253948" sldId="274"/>
            <ac:picMk id="27" creationId="{78A43855-B3C1-3DAB-78A4-34F89FA88CDA}"/>
          </ac:picMkLst>
        </pc:picChg>
        <pc:picChg chg="mod">
          <ac:chgData name="stav shamy" userId="1674569406541101" providerId="LiveId" clId="{894D27E1-238F-40A3-95D8-C155BD1D843B}" dt="2022-09-10T12:13:22.866" v="431" actId="165"/>
          <ac:picMkLst>
            <pc:docMk/>
            <pc:sldMk cId="2568253948" sldId="274"/>
            <ac:picMk id="29" creationId="{5B4C3BE3-8235-527C-D16C-AB468C07029D}"/>
          </ac:picMkLst>
        </pc:picChg>
        <pc:picChg chg="mod">
          <ac:chgData name="stav shamy" userId="1674569406541101" providerId="LiveId" clId="{894D27E1-238F-40A3-95D8-C155BD1D843B}" dt="2022-09-10T12:13:22.866" v="431" actId="165"/>
          <ac:picMkLst>
            <pc:docMk/>
            <pc:sldMk cId="2568253948" sldId="274"/>
            <ac:picMk id="42" creationId="{5E9C9B32-95DE-4B86-4537-BBE79C01CFE8}"/>
          </ac:picMkLst>
        </pc:picChg>
        <pc:picChg chg="mod">
          <ac:chgData name="stav shamy" userId="1674569406541101" providerId="LiveId" clId="{894D27E1-238F-40A3-95D8-C155BD1D843B}" dt="2022-09-10T12:13:22.866" v="431" actId="165"/>
          <ac:picMkLst>
            <pc:docMk/>
            <pc:sldMk cId="2568253948" sldId="274"/>
            <ac:picMk id="44" creationId="{A8E047FC-D5B0-F1D4-481C-DD837FC8206A}"/>
          </ac:picMkLst>
        </pc:picChg>
        <pc:picChg chg="mod topLvl">
          <ac:chgData name="stav shamy" userId="1674569406541101" providerId="LiveId" clId="{894D27E1-238F-40A3-95D8-C155BD1D843B}" dt="2022-09-10T12:13:56.126" v="432" actId="165"/>
          <ac:picMkLst>
            <pc:docMk/>
            <pc:sldMk cId="2568253948" sldId="274"/>
            <ac:picMk id="58" creationId="{8FBA2CB3-7B50-1064-EE46-7EC7EB5423E2}"/>
          </ac:picMkLst>
        </pc:picChg>
        <pc:picChg chg="mod topLvl">
          <ac:chgData name="stav shamy" userId="1674569406541101" providerId="LiveId" clId="{894D27E1-238F-40A3-95D8-C155BD1D843B}" dt="2022-09-10T12:13:56.126" v="432" actId="165"/>
          <ac:picMkLst>
            <pc:docMk/>
            <pc:sldMk cId="2568253948" sldId="274"/>
            <ac:picMk id="59" creationId="{77469CBB-9100-D6A3-F3E6-BDEFEE715810}"/>
          </ac:picMkLst>
        </pc:picChg>
        <pc:picChg chg="mod">
          <ac:chgData name="stav shamy" userId="1674569406541101" providerId="LiveId" clId="{894D27E1-238F-40A3-95D8-C155BD1D843B}" dt="2022-09-10T12:13:22.866" v="431" actId="165"/>
          <ac:picMkLst>
            <pc:docMk/>
            <pc:sldMk cId="2568253948" sldId="274"/>
            <ac:picMk id="60" creationId="{C1B732AB-F24B-7817-5BAB-70068EB63515}"/>
          </ac:picMkLst>
        </pc:picChg>
      </pc:sldChg>
      <pc:sldChg chg="modSp mod">
        <pc:chgData name="stav shamy" userId="1674569406541101" providerId="LiveId" clId="{894D27E1-238F-40A3-95D8-C155BD1D843B}" dt="2022-09-08T07:49:57.083" v="50" actId="14100"/>
        <pc:sldMkLst>
          <pc:docMk/>
          <pc:sldMk cId="3318772315" sldId="275"/>
        </pc:sldMkLst>
        <pc:spChg chg="mod">
          <ac:chgData name="stav shamy" userId="1674569406541101" providerId="LiveId" clId="{894D27E1-238F-40A3-95D8-C155BD1D843B}" dt="2022-09-08T07:49:47.069" v="49" actId="20577"/>
          <ac:spMkLst>
            <pc:docMk/>
            <pc:sldMk cId="3318772315" sldId="275"/>
            <ac:spMk id="1025" creationId="{07369212-2EE4-7042-D33F-33D560771B18}"/>
          </ac:spMkLst>
        </pc:spChg>
        <pc:spChg chg="mod">
          <ac:chgData name="stav shamy" userId="1674569406541101" providerId="LiveId" clId="{894D27E1-238F-40A3-95D8-C155BD1D843B}" dt="2022-09-08T07:49:05.462" v="18" actId="404"/>
          <ac:spMkLst>
            <pc:docMk/>
            <pc:sldMk cId="3318772315" sldId="275"/>
            <ac:spMk id="1033" creationId="{800A2044-488A-7F13-E2F4-2C57D3DF4F84}"/>
          </ac:spMkLst>
        </pc:spChg>
        <pc:spChg chg="mod">
          <ac:chgData name="stav shamy" userId="1674569406541101" providerId="LiveId" clId="{894D27E1-238F-40A3-95D8-C155BD1D843B}" dt="2022-09-08T07:49:11.825" v="19" actId="1076"/>
          <ac:spMkLst>
            <pc:docMk/>
            <pc:sldMk cId="3318772315" sldId="275"/>
            <ac:spMk id="1045" creationId="{63B11515-8844-9C49-A6C6-2AA97054B532}"/>
          </ac:spMkLst>
        </pc:spChg>
        <pc:picChg chg="mod">
          <ac:chgData name="stav shamy" userId="1674569406541101" providerId="LiveId" clId="{894D27E1-238F-40A3-95D8-C155BD1D843B}" dt="2022-09-08T07:49:57.083" v="50" actId="14100"/>
          <ac:picMkLst>
            <pc:docMk/>
            <pc:sldMk cId="3318772315" sldId="275"/>
            <ac:picMk id="1029" creationId="{91678C14-55CF-B35C-9FF9-DD3FB87D6146}"/>
          </ac:picMkLst>
        </pc:picChg>
      </pc:sldChg>
      <pc:sldChg chg="modSp mod">
        <pc:chgData name="stav shamy" userId="1674569406541101" providerId="LiveId" clId="{894D27E1-238F-40A3-95D8-C155BD1D843B}" dt="2022-09-08T07:56:34.521" v="100" actId="403"/>
        <pc:sldMkLst>
          <pc:docMk/>
          <pc:sldMk cId="729888839" sldId="276"/>
        </pc:sldMkLst>
        <pc:graphicFrameChg chg="modGraphic">
          <ac:chgData name="stav shamy" userId="1674569406541101" providerId="LiveId" clId="{894D27E1-238F-40A3-95D8-C155BD1D843B}" dt="2022-09-08T07:56:34.521" v="100" actId="403"/>
          <ac:graphicFrameMkLst>
            <pc:docMk/>
            <pc:sldMk cId="729888839" sldId="276"/>
            <ac:graphicFrameMk id="8" creationId="{F4D9ACEE-ED5A-3112-F5A8-7773C234C0BE}"/>
          </ac:graphicFrameMkLst>
        </pc:graphicFrameChg>
      </pc:sldChg>
      <pc:sldChg chg="addSp modSp mod modShow">
        <pc:chgData name="stav shamy" userId="1674569406541101" providerId="LiveId" clId="{894D27E1-238F-40A3-95D8-C155BD1D843B}" dt="2022-09-08T08:26:10.225" v="428" actId="1036"/>
        <pc:sldMkLst>
          <pc:docMk/>
          <pc:sldMk cId="864316720" sldId="277"/>
        </pc:sldMkLst>
        <pc:spChg chg="mod">
          <ac:chgData name="stav shamy" userId="1674569406541101" providerId="LiveId" clId="{894D27E1-238F-40A3-95D8-C155BD1D843B}" dt="2022-09-08T08:24:51.258" v="413" actId="1076"/>
          <ac:spMkLst>
            <pc:docMk/>
            <pc:sldMk cId="864316720" sldId="277"/>
            <ac:spMk id="2" creationId="{1C826BD7-D28E-10B4-9125-83D3EDA576CA}"/>
          </ac:spMkLst>
        </pc:spChg>
        <pc:graphicFrameChg chg="modGraphic">
          <ac:chgData name="stav shamy" userId="1674569406541101" providerId="LiveId" clId="{894D27E1-238F-40A3-95D8-C155BD1D843B}" dt="2022-09-08T08:26:07.233" v="424" actId="20577"/>
          <ac:graphicFrameMkLst>
            <pc:docMk/>
            <pc:sldMk cId="864316720" sldId="277"/>
            <ac:graphicFrameMk id="8" creationId="{F4D9ACEE-ED5A-3112-F5A8-7773C234C0BE}"/>
          </ac:graphicFrameMkLst>
        </pc:graphicFrameChg>
        <pc:picChg chg="add mod">
          <ac:chgData name="stav shamy" userId="1674569406541101" providerId="LiveId" clId="{894D27E1-238F-40A3-95D8-C155BD1D843B}" dt="2022-09-08T08:26:10.225" v="428" actId="1036"/>
          <ac:picMkLst>
            <pc:docMk/>
            <pc:sldMk cId="864316720" sldId="277"/>
            <ac:picMk id="4" creationId="{A4DAA279-F1B7-E003-0AD9-C2F9A4D21DDE}"/>
          </ac:picMkLst>
        </pc:picChg>
        <pc:picChg chg="mod">
          <ac:chgData name="stav shamy" userId="1674569406541101" providerId="LiveId" clId="{894D27E1-238F-40A3-95D8-C155BD1D843B}" dt="2022-09-08T08:22:49.617" v="330" actId="1035"/>
          <ac:picMkLst>
            <pc:docMk/>
            <pc:sldMk cId="864316720" sldId="277"/>
            <ac:picMk id="6" creationId="{1BE76B0F-BDFC-CA6B-7093-D7CDD90AD34F}"/>
          </ac:picMkLst>
        </pc:picChg>
        <pc:picChg chg="mod">
          <ac:chgData name="stav shamy" userId="1674569406541101" providerId="LiveId" clId="{894D27E1-238F-40A3-95D8-C155BD1D843B}" dt="2022-09-08T08:22:49.617" v="330" actId="1035"/>
          <ac:picMkLst>
            <pc:docMk/>
            <pc:sldMk cId="864316720" sldId="277"/>
            <ac:picMk id="9" creationId="{E05543EF-4BB9-5395-9336-945FD170D9B1}"/>
          </ac:picMkLst>
        </pc:picChg>
        <pc:picChg chg="mod">
          <ac:chgData name="stav shamy" userId="1674569406541101" providerId="LiveId" clId="{894D27E1-238F-40A3-95D8-C155BD1D843B}" dt="2022-09-08T08:22:42.577" v="308" actId="1035"/>
          <ac:picMkLst>
            <pc:docMk/>
            <pc:sldMk cId="864316720" sldId="277"/>
            <ac:picMk id="17" creationId="{F0F1E84A-78BF-C794-02BA-68354A3581F6}"/>
          </ac:picMkLst>
        </pc:picChg>
        <pc:picChg chg="mod">
          <ac:chgData name="stav shamy" userId="1674569406541101" providerId="LiveId" clId="{894D27E1-238F-40A3-95D8-C155BD1D843B}" dt="2022-09-08T08:22:49.617" v="330" actId="1035"/>
          <ac:picMkLst>
            <pc:docMk/>
            <pc:sldMk cId="864316720" sldId="277"/>
            <ac:picMk id="21" creationId="{23A4FEC4-F7A9-E067-C03F-7AAE33D621DB}"/>
          </ac:picMkLst>
        </pc:picChg>
        <pc:picChg chg="mod">
          <ac:chgData name="stav shamy" userId="1674569406541101" providerId="LiveId" clId="{894D27E1-238F-40A3-95D8-C155BD1D843B}" dt="2022-09-08T08:22:34.802" v="291" actId="14100"/>
          <ac:picMkLst>
            <pc:docMk/>
            <pc:sldMk cId="864316720" sldId="277"/>
            <ac:picMk id="25" creationId="{68BF6FD3-C58C-0964-B2B0-3A19CC909543}"/>
          </ac:picMkLst>
        </pc:picChg>
        <pc:picChg chg="mod">
          <ac:chgData name="stav shamy" userId="1674569406541101" providerId="LiveId" clId="{894D27E1-238F-40A3-95D8-C155BD1D843B}" dt="2022-09-08T08:22:42.577" v="308" actId="1035"/>
          <ac:picMkLst>
            <pc:docMk/>
            <pc:sldMk cId="864316720" sldId="277"/>
            <ac:picMk id="28" creationId="{46DECD67-BBFC-6E1F-5795-975F49A721E6}"/>
          </ac:picMkLst>
        </pc:picChg>
        <pc:picChg chg="mod">
          <ac:chgData name="stav shamy" userId="1674569406541101" providerId="LiveId" clId="{894D27E1-238F-40A3-95D8-C155BD1D843B}" dt="2022-09-08T08:22:34.802" v="291" actId="14100"/>
          <ac:picMkLst>
            <pc:docMk/>
            <pc:sldMk cId="864316720" sldId="277"/>
            <ac:picMk id="32" creationId="{FAC72D60-A5F3-D3E6-7B48-D6E7CFE3C6DC}"/>
          </ac:picMkLst>
        </pc:picChg>
        <pc:picChg chg="mod">
          <ac:chgData name="stav shamy" userId="1674569406541101" providerId="LiveId" clId="{894D27E1-238F-40A3-95D8-C155BD1D843B}" dt="2022-09-08T08:22:34.802" v="291" actId="14100"/>
          <ac:picMkLst>
            <pc:docMk/>
            <pc:sldMk cId="864316720" sldId="277"/>
            <ac:picMk id="35" creationId="{DB4E1C4E-6A6E-0932-CE02-109782C76CC6}"/>
          </ac:picMkLst>
        </pc:picChg>
        <pc:picChg chg="mod">
          <ac:chgData name="stav shamy" userId="1674569406541101" providerId="LiveId" clId="{894D27E1-238F-40A3-95D8-C155BD1D843B}" dt="2022-09-08T08:22:42.577" v="308" actId="1035"/>
          <ac:picMkLst>
            <pc:docMk/>
            <pc:sldMk cId="864316720" sldId="277"/>
            <ac:picMk id="37" creationId="{DA59E6DD-2024-F1F2-1C10-7C9A382E69E4}"/>
          </ac:picMkLst>
        </pc:picChg>
        <pc:picChg chg="mod">
          <ac:chgData name="stav shamy" userId="1674569406541101" providerId="LiveId" clId="{894D27E1-238F-40A3-95D8-C155BD1D843B}" dt="2022-09-08T08:23:07.598" v="338" actId="14100"/>
          <ac:picMkLst>
            <pc:docMk/>
            <pc:sldMk cId="864316720" sldId="277"/>
            <ac:picMk id="41" creationId="{1ED96AE6-6EC8-9CA1-F119-F287303A8C62}"/>
          </ac:picMkLst>
        </pc:picChg>
      </pc:sldChg>
      <pc:sldChg chg="addSp delSp modSp mod">
        <pc:chgData name="stav shamy" userId="1674569406541101" providerId="LiveId" clId="{894D27E1-238F-40A3-95D8-C155BD1D843B}" dt="2022-09-08T07:55:30.297" v="84" actId="478"/>
        <pc:sldMkLst>
          <pc:docMk/>
          <pc:sldMk cId="1227017237" sldId="278"/>
        </pc:sldMkLst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15" creationId="{5017C3D3-D4A9-B0B0-812E-C56AD32A7A74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16" creationId="{198E8E4B-D6E1-B7A3-650D-881C077865A5}"/>
          </ac:spMkLst>
        </pc:spChg>
        <pc:spChg chg="mod topLvl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19" creationId="{74D96D05-6378-B917-3BDC-5AC8CFED34B0}"/>
          </ac:spMkLst>
        </pc:spChg>
        <pc:spChg chg="mod topLvl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20" creationId="{B6E91751-EFC5-34D7-8BE8-F5A74208EC8C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21" creationId="{C1C19676-66DC-CA5E-3A87-E83DCD2A9304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23" creationId="{46A11769-939B-1722-8FA4-954817E4D6EC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25" creationId="{C57C3D6E-52DC-F670-557B-9ED976892C2F}"/>
          </ac:spMkLst>
        </pc:spChg>
        <pc:spChg chg="add">
          <ac:chgData name="stav shamy" userId="1674569406541101" providerId="LiveId" clId="{894D27E1-238F-40A3-95D8-C155BD1D843B}" dt="2022-09-08T07:54:41.229" v="75" actId="22"/>
          <ac:spMkLst>
            <pc:docMk/>
            <pc:sldMk cId="1227017237" sldId="278"/>
            <ac:spMk id="26" creationId="{C9D7E473-9E8F-7F44-E177-5CAC8730DC4D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28" creationId="{5403AB2A-F107-B901-4B7C-A42F759511D9}"/>
          </ac:spMkLst>
        </pc:spChg>
        <pc:spChg chg="add">
          <ac:chgData name="stav shamy" userId="1674569406541101" providerId="LiveId" clId="{894D27E1-238F-40A3-95D8-C155BD1D843B}" dt="2022-09-08T07:54:41.229" v="75" actId="22"/>
          <ac:spMkLst>
            <pc:docMk/>
            <pc:sldMk cId="1227017237" sldId="278"/>
            <ac:spMk id="29" creationId="{3CE944DD-ECD9-8949-09FE-3105D388843D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0" creationId="{0E2D522B-8C62-3A39-D24C-8BD6B64A4F99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2" creationId="{415A200E-B1E2-3550-221D-F5EC7AB6CEDF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5" creationId="{8C8FF4A9-7F79-FC5E-F30B-6C94AAE37362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6" creationId="{6E1DE20B-C11B-FBD8-FF95-ACDF58119875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7" creationId="{978A8004-A69B-9AF5-D4B2-9114DEDA8BAD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39" creationId="{6C997929-53E5-A323-A05E-B8FBA293670F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40" creationId="{A9ECEFAF-932E-E67B-4878-396D383C5D39}"/>
          </ac:spMkLst>
        </pc:spChg>
        <pc:spChg chg="mod">
          <ac:chgData name="stav shamy" userId="1674569406541101" providerId="LiveId" clId="{894D27E1-238F-40A3-95D8-C155BD1D843B}" dt="2022-09-08T07:55:25.723" v="82" actId="165"/>
          <ac:spMkLst>
            <pc:docMk/>
            <pc:sldMk cId="1227017237" sldId="278"/>
            <ac:spMk id="41" creationId="{C1A0839C-D720-E2C5-82E4-3A9C33742284}"/>
          </ac:spMkLst>
        </pc:spChg>
        <pc:spChg chg="add">
          <ac:chgData name="stav shamy" userId="1674569406541101" providerId="LiveId" clId="{894D27E1-238F-40A3-95D8-C155BD1D843B}" dt="2022-09-08T07:54:41.229" v="75" actId="22"/>
          <ac:spMkLst>
            <pc:docMk/>
            <pc:sldMk cId="1227017237" sldId="278"/>
            <ac:spMk id="42" creationId="{78FCB87A-D892-8060-50E3-6C2FF74B928F}"/>
          </ac:spMkLst>
        </pc:spChg>
        <pc:spChg chg="del">
          <ac:chgData name="stav shamy" userId="1674569406541101" providerId="LiveId" clId="{894D27E1-238F-40A3-95D8-C155BD1D843B}" dt="2022-09-08T07:55:22.977" v="81" actId="478"/>
          <ac:spMkLst>
            <pc:docMk/>
            <pc:sldMk cId="1227017237" sldId="278"/>
            <ac:spMk id="43" creationId="{6156E20B-0041-D814-433A-D58A1CAB865B}"/>
          </ac:spMkLst>
        </pc:spChg>
        <pc:spChg chg="del mod topLvl">
          <ac:chgData name="stav shamy" userId="1674569406541101" providerId="LiveId" clId="{894D27E1-238F-40A3-95D8-C155BD1D843B}" dt="2022-09-08T07:55:30.297" v="84" actId="478"/>
          <ac:spMkLst>
            <pc:docMk/>
            <pc:sldMk cId="1227017237" sldId="278"/>
            <ac:spMk id="45" creationId="{EE8C48F9-08AB-0DA3-E991-658A9A460E91}"/>
          </ac:spMkLst>
        </pc:spChg>
        <pc:spChg chg="del mod topLvl">
          <ac:chgData name="stav shamy" userId="1674569406541101" providerId="LiveId" clId="{894D27E1-238F-40A3-95D8-C155BD1D843B}" dt="2022-09-08T07:55:28.506" v="83" actId="478"/>
          <ac:spMkLst>
            <pc:docMk/>
            <pc:sldMk cId="1227017237" sldId="278"/>
            <ac:spMk id="55" creationId="{14F91173-6DB2-4C5E-4EF5-5BB6B8CD407F}"/>
          </ac:spMkLst>
        </pc:spChg>
        <pc:grpChg chg="mod topLvl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2" creationId="{8D3AC788-6E95-E42F-AF3A-096ABCDEEA7C}"/>
          </ac:grpSpMkLst>
        </pc:grpChg>
        <pc:grpChg chg="del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8" creationId="{C67345D7-D68B-14E0-347E-523A6005E47E}"/>
          </ac:grpSpMkLst>
        </pc:grpChg>
        <pc:grpChg chg="mod topLvl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14" creationId="{3CB92F7F-199E-121C-A070-8E378CFD1F2E}"/>
          </ac:grpSpMkLst>
        </pc:grpChg>
        <pc:grpChg chg="mod topLvl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17" creationId="{D963AE0C-CABD-CF80-86D7-49746979DD29}"/>
          </ac:grpSpMkLst>
        </pc:grpChg>
        <pc:grpChg chg="mod topLvl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24" creationId="{899F3F62-9F79-F940-BD6D-70900C4DBE17}"/>
          </ac:grpSpMkLst>
        </pc:grpChg>
        <pc:grpChg chg="mod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33" creationId="{B7F1DFCC-DE1B-A00F-E899-A4A2F92A60DD}"/>
          </ac:grpSpMkLst>
        </pc:grpChg>
        <pc:grpChg chg="mod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34" creationId="{01326466-0DFD-D457-1E4E-6E038E87A9F1}"/>
          </ac:grpSpMkLst>
        </pc:grpChg>
        <pc:grpChg chg="mod">
          <ac:chgData name="stav shamy" userId="1674569406541101" providerId="LiveId" clId="{894D27E1-238F-40A3-95D8-C155BD1D843B}" dt="2022-09-08T07:55:25.723" v="82" actId="165"/>
          <ac:grpSpMkLst>
            <pc:docMk/>
            <pc:sldMk cId="1227017237" sldId="278"/>
            <ac:grpSpMk id="38" creationId="{5BF7AABC-874B-565C-3D56-5683E1E56605}"/>
          </ac:grpSpMkLst>
        </pc:grpChg>
        <pc:picChg chg="mod">
          <ac:chgData name="stav shamy" userId="1674569406541101" providerId="LiveId" clId="{894D27E1-238F-40A3-95D8-C155BD1D843B}" dt="2022-09-08T07:55:25.723" v="82" actId="165"/>
          <ac:picMkLst>
            <pc:docMk/>
            <pc:sldMk cId="1227017237" sldId="278"/>
            <ac:picMk id="9" creationId="{7F8A5C4A-01D5-51F8-DC77-27A7A7CFD4B6}"/>
          </ac:picMkLst>
        </pc:picChg>
        <pc:picChg chg="mod">
          <ac:chgData name="stav shamy" userId="1674569406541101" providerId="LiveId" clId="{894D27E1-238F-40A3-95D8-C155BD1D843B}" dt="2022-09-08T07:55:25.723" v="82" actId="165"/>
          <ac:picMkLst>
            <pc:docMk/>
            <pc:sldMk cId="1227017237" sldId="278"/>
            <ac:picMk id="10" creationId="{F236D673-A385-0223-8F7F-D106E87B0EFF}"/>
          </ac:picMkLst>
        </pc:picChg>
        <pc:picChg chg="mod">
          <ac:chgData name="stav shamy" userId="1674569406541101" providerId="LiveId" clId="{894D27E1-238F-40A3-95D8-C155BD1D843B}" dt="2022-09-08T07:55:25.723" v="82" actId="165"/>
          <ac:picMkLst>
            <pc:docMk/>
            <pc:sldMk cId="1227017237" sldId="278"/>
            <ac:picMk id="11" creationId="{36D7772F-9FD2-24C0-9E97-51FBE95B1AE2}"/>
          </ac:picMkLst>
        </pc:picChg>
        <pc:picChg chg="mod">
          <ac:chgData name="stav shamy" userId="1674569406541101" providerId="LiveId" clId="{894D27E1-238F-40A3-95D8-C155BD1D843B}" dt="2022-09-08T07:55:25.723" v="82" actId="165"/>
          <ac:picMkLst>
            <pc:docMk/>
            <pc:sldMk cId="1227017237" sldId="278"/>
            <ac:picMk id="13" creationId="{D7960883-1D47-FEF2-8092-0221784C73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2BE8339-24FD-48FA-8613-3C052E6E9A54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051501C-DA24-4A54-BA97-8A6055DCE4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398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501C-DA24-4A54-BA97-8A6055DCE4EB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71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לחיצה על ה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he-IL"/>
              <a:t> נפתחת חלונית אודות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40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501C-DA24-4A54-BA97-8A6055DCE4EB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83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501C-DA24-4A54-BA97-8A6055DCE4EB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027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501C-DA24-4A54-BA97-8A6055DCE4E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45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המסך הראשי לפני ביצוע אינטראקציות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0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מעבר עכבר על בירה </a:t>
            </a:r>
            <a:r>
              <a:rPr lang="he-IL" dirty="0" err="1"/>
              <a:t>מסויימת</a:t>
            </a:r>
            <a:r>
              <a:rPr lang="he-IL" dirty="0"/>
              <a:t>- </a:t>
            </a:r>
          </a:p>
          <a:p>
            <a:pPr algn="r" rtl="1"/>
            <a:r>
              <a:rPr lang="he-IL" dirty="0"/>
              <a:t>הבירה עצמה גדלה, שאר הבירות יורדות בשקיפות </a:t>
            </a:r>
            <a:r>
              <a:rPr lang="he-IL" dirty="0" err="1"/>
              <a:t>ומואפרות</a:t>
            </a:r>
            <a:endParaRPr lang="he-IL" dirty="0"/>
          </a:p>
          <a:p>
            <a:pPr algn="r" rtl="1"/>
            <a:r>
              <a:rPr lang="he-IL" dirty="0"/>
              <a:t>סוג הבירה- הסוג המתאים נשאר, הסוג השני </a:t>
            </a:r>
            <a:r>
              <a:rPr lang="he-IL" dirty="0" err="1"/>
              <a:t>מואפר</a:t>
            </a:r>
            <a:endParaRPr lang="he-IL" dirty="0"/>
          </a:p>
          <a:p>
            <a:pPr algn="r" rtl="1"/>
            <a:r>
              <a:rPr lang="he-IL" dirty="0"/>
              <a:t>מאפיין הבירה- משתנים בהתאם לסוג בירה הנבחר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91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בלחיצה על סוג בירה- נפתחת חלונית עם פרטים נוספים, שם המבשלה ומיקום וטעם הבירה.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70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המסך הראשי לפני ביצוע אינטראקציות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993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בלחיצה על האייקון של האינפורמציה ליד סוג הבירה- נפתחת חלונית עם ההבדלים בין שני הסוגים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438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ריחוף על סוג בירה (לאגר)</a:t>
            </a:r>
          </a:p>
          <a:p>
            <a:pPr algn="r" rtl="1"/>
            <a:r>
              <a:rPr lang="he-IL" dirty="0"/>
              <a:t>הבירות- הבירות התואמות לסוג </a:t>
            </a:r>
            <a:r>
              <a:rPr lang="he-IL" dirty="0" err="1"/>
              <a:t>ישארו</a:t>
            </a:r>
            <a:r>
              <a:rPr lang="he-IL" dirty="0"/>
              <a:t> בצבע, הבירות האחרות </a:t>
            </a:r>
            <a:r>
              <a:rPr lang="he-IL" dirty="0" err="1"/>
              <a:t>יואפרו</a:t>
            </a:r>
            <a:r>
              <a:rPr lang="he-IL" dirty="0"/>
              <a:t> וירדו ברמת השקיפות</a:t>
            </a:r>
          </a:p>
          <a:p>
            <a:pPr algn="r" rtl="1"/>
            <a:r>
              <a:rPr lang="he-IL" dirty="0"/>
              <a:t>סוג הבירה- </a:t>
            </a:r>
            <a:r>
              <a:rPr lang="he-IL" dirty="0" err="1"/>
              <a:t>המרוחף</a:t>
            </a:r>
            <a:r>
              <a:rPr lang="he-IL" dirty="0"/>
              <a:t> </a:t>
            </a:r>
            <a:r>
              <a:rPr lang="he-IL" dirty="0" err="1"/>
              <a:t>ישאר</a:t>
            </a:r>
            <a:r>
              <a:rPr lang="he-IL" dirty="0"/>
              <a:t> בצבע ויגדל, הסוג השני </a:t>
            </a:r>
            <a:r>
              <a:rPr lang="he-IL" dirty="0" err="1"/>
              <a:t>יואפר</a:t>
            </a:r>
            <a:endParaRPr lang="he-IL" dirty="0"/>
          </a:p>
          <a:p>
            <a:pPr algn="r" rtl="1"/>
            <a:r>
              <a:rPr lang="he-IL" dirty="0"/>
              <a:t>מאפיין הבירה- </a:t>
            </a:r>
            <a:r>
              <a:rPr lang="he-IL" dirty="0" err="1"/>
              <a:t>יואפרו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9514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לחיצה על אחד המאפיינים- </a:t>
            </a:r>
          </a:p>
          <a:p>
            <a:pPr algn="r" rtl="1"/>
            <a:r>
              <a:rPr lang="he-IL" dirty="0"/>
              <a:t>מציג את רמת המדד בצבע, שאר המאפיינים </a:t>
            </a:r>
            <a:r>
              <a:rPr lang="he-IL" dirty="0" err="1"/>
              <a:t>מואפרים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סוג הבירה- </a:t>
            </a:r>
            <a:r>
              <a:rPr lang="he-IL" dirty="0" err="1"/>
              <a:t>מואפר</a:t>
            </a:r>
            <a:endParaRPr lang="he-IL" dirty="0"/>
          </a:p>
          <a:p>
            <a:pPr algn="r" rtl="1"/>
            <a:r>
              <a:rPr lang="he-IL" dirty="0"/>
              <a:t>הבירות- הבירות שעומדות בממד נשארות בצבע, כל השאר </a:t>
            </a:r>
            <a:r>
              <a:rPr lang="he-IL" dirty="0" err="1"/>
              <a:t>מואפרות</a:t>
            </a:r>
            <a:r>
              <a:rPr lang="he-IL" dirty="0"/>
              <a:t> ויורדות ברמת השקיפות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84BA1-A0E8-4862-A98C-B04F670624F5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175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623F-327D-30AE-F1F9-D483EEC26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E3A8E-79EF-8250-6E5B-510432A1D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04746-F27D-2067-0D97-08E8246A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D5A13-FAC1-916F-ACAD-719A6566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5430C-96FD-384B-727D-86945D57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70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1C22-B305-6900-EAF1-BA7261DF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2534B-EDDE-72CD-35C1-9636B0602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22262-CCA3-B929-0BA5-D4315F40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53BD1-7D71-1BA4-A890-7E2521D2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C249F-0718-080A-D6D7-56309F53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43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2A325-7EF0-C985-F553-9D42621D8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CC3EA-0020-2BA7-5326-5AA67942E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EF98B-FC35-4D7A-8023-433656E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8D1AF-0849-9AB9-73E9-DD35399E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15BE-22D1-0C5B-9D85-D382C7B2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883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AE68-7AFC-10F8-4B1D-1EFB716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F039-DE41-DA2F-7242-1EE1EDA31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F77BA-3A89-1AB7-6AF5-B13B0795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639D-DDF3-2A66-0122-26ECC840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176A3-292A-1643-03AB-31B7CC12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9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2FC7-904A-5CE8-A01A-420E64E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94475-0BD0-B4E8-3184-32FC724E5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A199-8385-A1C5-6BF0-6DA45EAA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57E6-F732-75C1-BD43-5AA4CB6A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D8B8E-AF1C-FBE9-64F2-9A0CE3D0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194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9438-8887-A9D5-58BC-104A6815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05EF-E7BE-66E9-1BAE-5A22E6546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0885F-BC18-B700-541F-7A6B266F4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56FF-C5A5-9188-F74B-EA42C93B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24C1B-4A0C-D017-0696-FEB3A6EC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39C54-1887-0B1D-1052-9654B164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15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C703-930F-61D2-1D03-B0C3E75C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621E2-6872-C066-D7E6-BFBBFF89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98FC2-B703-D7CB-7A9A-FEFD1D3C0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504EB-F317-94AE-6E11-9AF71BC12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86B0F-F862-EF8A-5C5B-4D560EDE2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628D3-4296-046A-1F08-9CD49CD2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94C0E-9F80-8530-45C1-E94B77F5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AB1-0087-AE42-64F0-438D04C0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30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E054-A708-174A-659A-6A80F65B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24877-D9A2-9FB8-A123-1EEA07C6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98E0-C47A-09C0-D782-71686694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B505E-29EA-B1FE-4F32-E1EB2AA0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566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54927-9184-50CF-8AAA-CB7A2F6F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3DCD1-8548-F0DC-1EC2-87CB7624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AE4E-2904-9F07-7005-ED4C4E6D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339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E808-CD52-171C-CB45-935E9156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E4AE-854B-49FB-BA88-656DD4A0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4AE5E-615C-B099-16A8-8512A4658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DA41-B7C9-3E2D-1E85-ACE76F89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A8BD4-CB32-2BF4-4681-9137F464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6B980-9F30-714B-F056-BD31FF4B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539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AC8-997D-4FF2-5E8B-CE72E58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1CE03-A601-868C-E7FD-091F86A6C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54254-4420-A0EB-45AF-1D5408319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5B14A-5C68-773D-C4D6-DADCC822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47B1C-A14C-C87C-9865-D8C61A42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32511-5118-FC14-B338-16B79D89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788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F36D1-534F-55B6-EB80-0287FF8F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BCDA6-4D4F-80CF-424A-EDF3F9290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4A769-13A7-30E9-2223-54E3312CD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A4C26-7089-4180-9417-A40ABBC4B8E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D0CED-B5BB-B4F7-F1CE-499E0198C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E85CF-DA6E-594A-CF60-D4FE6A250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90063-19D5-41E0-9C95-68DEAF4E386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95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image" Target="../media/image15.png"/><Relationship Id="rId21" Type="http://schemas.openxmlformats.org/officeDocument/2006/relationships/image" Target="../media/image21.png"/><Relationship Id="rId34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10.png"/><Relationship Id="rId25" Type="http://schemas.openxmlformats.org/officeDocument/2006/relationships/image" Target="../media/image28.svg"/><Relationship Id="rId33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microsoft.com/office/2007/relationships/hdphoto" Target="../media/hdphoto6.wdp"/><Relationship Id="rId20" Type="http://schemas.openxmlformats.org/officeDocument/2006/relationships/image" Target="../media/image20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24" Type="http://schemas.openxmlformats.org/officeDocument/2006/relationships/image" Target="../media/image27.png"/><Relationship Id="rId32" Type="http://schemas.openxmlformats.org/officeDocument/2006/relationships/image" Target="../media/image37.png"/><Relationship Id="rId37" Type="http://schemas.openxmlformats.org/officeDocument/2006/relationships/image" Target="../media/image42.sv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26.svg"/><Relationship Id="rId28" Type="http://schemas.openxmlformats.org/officeDocument/2006/relationships/image" Target="../media/image17.png"/><Relationship Id="rId36" Type="http://schemas.openxmlformats.org/officeDocument/2006/relationships/image" Target="../media/image41.pn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31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5.wdp"/><Relationship Id="rId22" Type="http://schemas.openxmlformats.org/officeDocument/2006/relationships/image" Target="../media/image22.svg"/><Relationship Id="rId27" Type="http://schemas.openxmlformats.org/officeDocument/2006/relationships/image" Target="../media/image16.svg"/><Relationship Id="rId30" Type="http://schemas.openxmlformats.org/officeDocument/2006/relationships/image" Target="../media/image35.png"/><Relationship Id="rId35" Type="http://schemas.openxmlformats.org/officeDocument/2006/relationships/image" Target="../media/image40.svg"/><Relationship Id="rId8" Type="http://schemas.microsoft.com/office/2007/relationships/hdphoto" Target="../media/hdphoto3.wdp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3.svg"/><Relationship Id="rId26" Type="http://schemas.openxmlformats.org/officeDocument/2006/relationships/image" Target="../media/image26.svg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2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microsoft.com/office/2007/relationships/hdphoto" Target="../media/hdphoto7.wdp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24" Type="http://schemas.openxmlformats.org/officeDocument/2006/relationships/image" Target="../media/image16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6.wdp"/><Relationship Id="rId22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3.sv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6" Type="http://schemas.microsoft.com/office/2007/relationships/hdphoto" Target="../media/hdphoto7.wdp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6.wdp"/><Relationship Id="rId22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hyperlink" Target="https://www.hit.ac.il/telem/overview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10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6" Type="http://schemas.microsoft.com/office/2007/relationships/hdphoto" Target="../media/hdphoto6.wdp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24" Type="http://schemas.openxmlformats.org/officeDocument/2006/relationships/image" Target="../media/image2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26.sv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5.wdp"/><Relationship Id="rId22" Type="http://schemas.openxmlformats.org/officeDocument/2006/relationships/image" Target="../media/image22.svg"/><Relationship Id="rId27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44.png"/><Relationship Id="rId3" Type="http://schemas.openxmlformats.org/officeDocument/2006/relationships/hyperlink" Target="https://www.goodwines.co.il/category/%D7%91%D7%99%D7%A8%D7%95%D7%AA-%D7%99%D7%A9%D7%A8%D7%90%D7%9C%D7%99%D7%95%D7%AA" TargetMode="External"/><Relationship Id="rId21" Type="http://schemas.microsoft.com/office/2007/relationships/hdphoto" Target="../media/hdphoto4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hyperlink" Target="https://stock.adobe.com/il/images/id/302952619?as_audience=srp&amp;as_campaign=Freepik&amp;get_facets=1&amp;order=relevance&amp;safe_search=1&amp;as_content=api&amp;k=shelves&amp;filterscontent_typezip_vector=1&amp;as_camptype=test-density-a&amp;tduid=3ca99af386baa99bbed89ccea66df9b6&amp;as_channel=affiliate&amp;as_campclass=redirect&amp;as_source=arvato" TargetMode="External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19" Type="http://schemas.openxmlformats.org/officeDocument/2006/relationships/image" Target="../media/image45.png"/><Relationship Id="rId4" Type="http://schemas.openxmlformats.org/officeDocument/2006/relationships/slide" Target="slide13.xml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hyperlink" Target="https://alefalefalef.co.il/" TargetMode="External"/><Relationship Id="rId21" Type="http://schemas.openxmlformats.org/officeDocument/2006/relationships/image" Target="../media/image55.svg"/><Relationship Id="rId7" Type="http://schemas.openxmlformats.org/officeDocument/2006/relationships/image" Target="../media/image49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microsoft.com/office/2007/relationships/hdphoto" Target="../media/hdphoto8.wdp"/><Relationship Id="rId5" Type="http://schemas.openxmlformats.org/officeDocument/2006/relationships/image" Target="../media/image47.svg"/><Relationship Id="rId15" Type="http://schemas.openxmlformats.org/officeDocument/2006/relationships/image" Target="../media/image38.svg"/><Relationship Id="rId23" Type="http://schemas.openxmlformats.org/officeDocument/2006/relationships/image" Target="../media/image29.pn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37.png"/><Relationship Id="rId2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image" Target="../media/image18.sv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6.sv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microsoft.com/office/2007/relationships/hdphoto" Target="../media/hdphoto3.wdp"/><Relationship Id="rId19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microsoft.com/office/2007/relationships/hdphoto" Target="../media/hdphoto5.wdp"/><Relationship Id="rId22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.png"/><Relationship Id="rId18" Type="http://schemas.openxmlformats.org/officeDocument/2006/relationships/image" Target="../media/image3.svg"/><Relationship Id="rId26" Type="http://schemas.openxmlformats.org/officeDocument/2006/relationships/image" Target="../media/image23.svg"/><Relationship Id="rId3" Type="http://schemas.openxmlformats.org/officeDocument/2006/relationships/image" Target="../media/image5.png"/><Relationship Id="rId21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microsoft.com/office/2007/relationships/hdphoto" Target="../media/hdphoto6.wdp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6.png"/><Relationship Id="rId15" Type="http://schemas.openxmlformats.org/officeDocument/2006/relationships/image" Target="../media/image4.png"/><Relationship Id="rId23" Type="http://schemas.openxmlformats.org/officeDocument/2006/relationships/image" Target="../media/image21.png"/><Relationship Id="rId10" Type="http://schemas.microsoft.com/office/2007/relationships/hdphoto" Target="../media/hdphoto5.wdp"/><Relationship Id="rId19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microsoft.com/office/2007/relationships/hdphoto" Target="../media/hdphoto7.wdp"/><Relationship Id="rId22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10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20" Type="http://schemas.openxmlformats.org/officeDocument/2006/relationships/image" Target="../media/image20.sv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24" Type="http://schemas.openxmlformats.org/officeDocument/2006/relationships/image" Target="../media/image2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26.svg"/><Relationship Id="rId28" Type="http://schemas.openxmlformats.org/officeDocument/2006/relationships/image" Target="../media/image30.pn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31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5.wdp"/><Relationship Id="rId22" Type="http://schemas.openxmlformats.org/officeDocument/2006/relationships/image" Target="../media/image22.svg"/><Relationship Id="rId27" Type="http://schemas.microsoft.com/office/2007/relationships/hdphoto" Target="../media/hdphoto8.wdp"/><Relationship Id="rId30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image" Target="../media/image18.sv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16.sv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microsoft.com/office/2007/relationships/hdphoto" Target="../media/hdphoto3.wdp"/><Relationship Id="rId19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microsoft.com/office/2007/relationships/hdphoto" Target="../media/hdphoto5.wdp"/><Relationship Id="rId22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2B8813-77FF-9B02-CBA3-45BAFC3FE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338" y="5500977"/>
            <a:ext cx="6029325" cy="865187"/>
          </a:xfrm>
        </p:spPr>
        <p:txBody>
          <a:bodyPr>
            <a:normAutofit/>
          </a:bodyPr>
          <a:lstStyle/>
          <a:p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מגישים: מאור קרטה וסתיו שמי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08/09/2022 |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5</a:t>
            </a:r>
            <a:endParaRPr lang="he-IL" sz="1800" dirty="0">
              <a:solidFill>
                <a:schemeClr val="bg1">
                  <a:lumMod val="95000"/>
                </a:schemeClr>
              </a:solidFill>
              <a:latin typeface="Asimon 2.0 AAA Light" panose="00000400000000000000" pitchFamily="50" charset="-79"/>
              <a:cs typeface="Asimon 2.0 AAA Light" panose="00000400000000000000" pitchFamily="50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C0714-B8E9-55DF-F22B-37F724573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1"/>
          <a:stretch/>
        </p:blipFill>
        <p:spPr>
          <a:xfrm>
            <a:off x="1080389" y="0"/>
            <a:ext cx="996186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01C1A8-A005-CB85-DA64-7899399A7164}"/>
              </a:ext>
            </a:extLst>
          </p:cNvPr>
          <p:cNvGrpSpPr/>
          <p:nvPr/>
        </p:nvGrpSpPr>
        <p:grpSpPr>
          <a:xfrm>
            <a:off x="5561992" y="1269000"/>
            <a:ext cx="7008017" cy="2764549"/>
            <a:chOff x="4296000" y="410918"/>
            <a:chExt cx="8820000" cy="3479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7D9C5-66DA-4EBF-9C9C-678E2E35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44930" y="543902"/>
              <a:ext cx="913811" cy="2693741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B03C2A-FBF3-D2F8-114D-73171972A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783564" y="465927"/>
              <a:ext cx="888484" cy="275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0DE53BC-F6D2-A467-832F-1684B11A6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5598250" y="410918"/>
              <a:ext cx="913810" cy="281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E1218F-85F1-ADA1-568B-7B56F25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000" y="2709000"/>
              <a:ext cx="8820000" cy="118126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chemeClr val="bg2">
                    <a:lumMod val="25000"/>
                  </a:schemeClr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96D05-6378-B917-3BDC-5AC8CFED34B0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9F3F62-9F79-F940-BD6D-70900C4DBE17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7C3D6E-52DC-F670-557B-9ED976892C2F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F1DFCC-DE1B-A00F-E899-A4A2F92A60DD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03AB2A-F107-B901-4B7C-A42F759511D9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2D522B-8C62-3A39-D24C-8BD6B64A4F9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5A200E-B1E2-3550-221D-F5EC7AB6CEDF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92F7F-199E-121C-A070-8E378CFD1F2E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19676-66DC-CA5E-3A87-E83DCD2A930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26466-0DFD-D457-1E4E-6E038E87A9F1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8FF4A9-7F79-FC5E-F30B-6C94AAE37362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1DE20B-C11B-FBD8-FF95-ACDF58119875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8A8004-A69B-9AF5-D4B2-9114DEDA8BAD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63AE0C-CABD-CF80-86D7-49746979DD29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11769-939B-1722-8FA4-954817E4D6EC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7AABC-874B-565C-3D56-5683E1E56605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997929-53E5-A323-A05E-B8FBA293670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ECEFAF-932E-E67B-4878-396D383C5D3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A0839C-D720-E2C5-82E4-3A9C33742284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156E20B-0041-D814-433A-D58A1CAB865B}"/>
              </a:ext>
            </a:extLst>
          </p:cNvPr>
          <p:cNvSpPr txBox="1"/>
          <p:nvPr/>
        </p:nvSpPr>
        <p:spPr>
          <a:xfrm>
            <a:off x="7176000" y="729000"/>
            <a:ext cx="486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הבירה כדי לגלות את מאפיינה, לחץ לקבלת מידע נוסף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8C48F9-08AB-0DA3-E991-658A9A460E91}"/>
              </a:ext>
            </a:extLst>
          </p:cNvPr>
          <p:cNvSpPr txBox="1"/>
          <p:nvPr/>
        </p:nvSpPr>
        <p:spPr>
          <a:xfrm>
            <a:off x="258433" y="4869000"/>
            <a:ext cx="5016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לחץ על רמה במדד כדי לגלות את הבירות ברמה שבחרתם.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91173-6DB2-4C5E-4EF5-5BB6B8CD407F}"/>
              </a:ext>
            </a:extLst>
          </p:cNvPr>
          <p:cNvSpPr txBox="1"/>
          <p:nvPr/>
        </p:nvSpPr>
        <p:spPr>
          <a:xfrm>
            <a:off x="1854433" y="1269000"/>
            <a:ext cx="3420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הסוג כדי לגלות את הבירות מהסוג שבחרתם, לחץ לקבלת מידע נוסף</a:t>
            </a:r>
          </a:p>
        </p:txBody>
      </p:sp>
      <p:pic>
        <p:nvPicPr>
          <p:cNvPr id="62" name="Graphic 61" descr="Information with solid fill">
            <a:extLst>
              <a:ext uri="{FF2B5EF4-FFF2-40B4-BE49-F238E27FC236}">
                <a16:creationId xmlns:a16="http://schemas.microsoft.com/office/drawing/2014/main" id="{7113ED20-8D0C-3763-D2B1-C92AC3034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086BD4-69C3-BA08-0ABA-E90E9B3882A4}"/>
              </a:ext>
            </a:extLst>
          </p:cNvPr>
          <p:cNvCxnSpPr/>
          <p:nvPr/>
        </p:nvCxnSpPr>
        <p:spPr>
          <a:xfrm>
            <a:off x="5376000" y="909000"/>
            <a:ext cx="0" cy="5400000"/>
          </a:xfrm>
          <a:prstGeom prst="line">
            <a:avLst/>
          </a:prstGeom>
          <a:ln>
            <a:solidFill>
              <a:srgbClr val="DA8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1E9A5-0268-E3BE-4E28-3D4926FCC0E6}"/>
              </a:ext>
            </a:extLst>
          </p:cNvPr>
          <p:cNvGrpSpPr/>
          <p:nvPr/>
        </p:nvGrpSpPr>
        <p:grpSpPr>
          <a:xfrm>
            <a:off x="5561992" y="3969001"/>
            <a:ext cx="7008017" cy="2888999"/>
            <a:chOff x="5567983" y="3969001"/>
            <a:chExt cx="7008017" cy="288899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68F70-961F-9914-FDC8-C5EB1347271E}"/>
                </a:ext>
              </a:extLst>
            </p:cNvPr>
            <p:cNvGrpSpPr/>
            <p:nvPr/>
          </p:nvGrpSpPr>
          <p:grpSpPr>
            <a:xfrm>
              <a:off x="6572764" y="3969001"/>
              <a:ext cx="4708963" cy="2381281"/>
              <a:chOff x="4669495" y="3704648"/>
              <a:chExt cx="5926506" cy="29969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3152ED-D4FE-2C23-B2BB-7B7A40068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395" b="93494" l="10000" r="90000">
                            <a14:foregroundMark x1="38596" y1="93494" x2="60877" y2="93494"/>
                            <a14:foregroundMark x1="45965" y1="3395" x2="55088" y2="3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5" r="30826"/>
              <a:stretch/>
            </p:blipFill>
            <p:spPr bwMode="auto">
              <a:xfrm>
                <a:off x="4669495" y="3912238"/>
                <a:ext cx="886505" cy="269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מכבי 7.9%   500 מ&quot;ל">
                <a:extLst>
                  <a:ext uri="{FF2B5EF4-FFF2-40B4-BE49-F238E27FC236}">
                    <a16:creationId xmlns:a16="http://schemas.microsoft.com/office/drawing/2014/main" id="{3E67D83F-8FD9-687F-1279-382D1998E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7167" b="86333" l="24167" r="47000">
                            <a14:foregroundMark x1="33833" y1="7333" x2="40167" y2="7500"/>
                            <a14:foregroundMark x1="47333" y1="42000" x2="47667" y2="83667"/>
                            <a14:foregroundMark x1="47667" y1="83667" x2="39833" y2="87667"/>
                            <a14:foregroundMark x1="39833" y1="87667" x2="30000" y2="86333"/>
                            <a14:foregroundMark x1="30000" y1="86333" x2="26000" y2="76667"/>
                            <a14:foregroundMark x1="42833" y1="60167" x2="27333" y2="60667"/>
                            <a14:foregroundMark x1="31000" y1="67833" x2="41000" y2="69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9" r="50000" b="6000"/>
              <a:stretch/>
            </p:blipFill>
            <p:spPr bwMode="auto">
              <a:xfrm>
                <a:off x="9685065" y="3704648"/>
                <a:ext cx="910936" cy="2996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186BA91-2B99-A775-7CA7-E11324C53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3" t="7501" r="31771" b="23608"/>
              <a:stretch/>
            </p:blipFill>
            <p:spPr bwMode="auto">
              <a:xfrm>
                <a:off x="7082310" y="3794254"/>
                <a:ext cx="993690" cy="281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531F2-9EBF-7F96-83F7-422EA357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983" y="5919414"/>
              <a:ext cx="7008017" cy="9385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AC788-6E95-E42F-AF3A-096ABCDEEA7C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9" name="Graphic 8" descr="Beer outline">
              <a:extLst>
                <a:ext uri="{FF2B5EF4-FFF2-40B4-BE49-F238E27FC236}">
                  <a16:creationId xmlns:a16="http://schemas.microsoft.com/office/drawing/2014/main" id="{7F8A5C4A-01D5-51F8-DC77-27A7A7CF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10" name="Graphic 9" descr="Beer outline">
              <a:extLst>
                <a:ext uri="{FF2B5EF4-FFF2-40B4-BE49-F238E27FC236}">
                  <a16:creationId xmlns:a16="http://schemas.microsoft.com/office/drawing/2014/main" id="{F236D673-A385-0223-8F7F-D106E87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11" name="Graphic 10" descr="Line arrow: Clockwise curve outline">
              <a:extLst>
                <a:ext uri="{FF2B5EF4-FFF2-40B4-BE49-F238E27FC236}">
                  <a16:creationId xmlns:a16="http://schemas.microsoft.com/office/drawing/2014/main" id="{36D7772F-9FD2-24C0-9E97-51FBE95B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13" name="Graphic 12" descr="Line arrow: Clockwise curve outline">
              <a:extLst>
                <a:ext uri="{FF2B5EF4-FFF2-40B4-BE49-F238E27FC236}">
                  <a16:creationId xmlns:a16="http://schemas.microsoft.com/office/drawing/2014/main" id="{D7960883-1D47-FEF2-8092-0221784C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C3D3-D4A9-B0B0-812E-C56AD32A7A74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E8E4B-D6E1-B7A3-650D-881C077865A5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E91751-EFC5-34D7-8BE8-F5A74208EC8C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3B11515-8844-9C49-A6C6-2AA97054B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6" name="Table 1028">
            <a:extLst>
              <a:ext uri="{FF2B5EF4-FFF2-40B4-BE49-F238E27FC236}">
                <a16:creationId xmlns:a16="http://schemas.microsoft.com/office/drawing/2014/main" id="{5CE49B7A-FBDB-7A4C-E982-96899F67B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92738"/>
              </p:ext>
            </p:extLst>
          </p:nvPr>
        </p:nvGraphicFramePr>
        <p:xfrm>
          <a:off x="2032001" y="1784672"/>
          <a:ext cx="8127999" cy="3491999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52412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0532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1535147"/>
                    </a:ext>
                  </a:extLst>
                </a:gridCol>
              </a:tblGrid>
              <a:tr h="1204346">
                <a:tc>
                  <a:txBody>
                    <a:bodyPr/>
                    <a:lstStyle/>
                    <a:p>
                      <a:pPr algn="ctr" rtl="1"/>
                      <a:endParaRPr lang="he-IL" sz="2000" dirty="0">
                        <a:solidFill>
                          <a:srgbClr val="DA8E04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dirty="0">
                        <a:solidFill>
                          <a:srgbClr val="F2E757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77467"/>
                  </a:ext>
                </a:extLst>
              </a:tr>
              <a:tr h="762551"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177843"/>
                  </a:ext>
                </a:extLst>
              </a:tr>
              <a:tr h="762551"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038"/>
                  </a:ext>
                </a:extLst>
              </a:tr>
              <a:tr h="762551">
                <a:tc>
                  <a:txBody>
                    <a:bodyPr/>
                    <a:lstStyle/>
                    <a:p>
                      <a:pPr algn="r" rtl="1"/>
                      <a:endParaRPr lang="he-IL" sz="200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2000" dirty="0">
                        <a:solidFill>
                          <a:srgbClr val="F2B705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99721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898C6A-BBED-51E0-D791-E99E4B47CC2E}"/>
              </a:ext>
            </a:extLst>
          </p:cNvPr>
          <p:cNvSpPr/>
          <p:nvPr/>
        </p:nvSpPr>
        <p:spPr>
          <a:xfrm>
            <a:off x="1540934" y="917222"/>
            <a:ext cx="9110133" cy="5023556"/>
          </a:xfrm>
          <a:prstGeom prst="roundRect">
            <a:avLst/>
          </a:prstGeom>
          <a:gradFill flip="none" rotWithShape="1">
            <a:gsLst>
              <a:gs pos="100000">
                <a:schemeClr val="bg2">
                  <a:lumMod val="10000"/>
                </a:schemeClr>
              </a:gs>
              <a:gs pos="0">
                <a:srgbClr val="24222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B301C-0073-7EB5-DEAB-92133D48FD5D}"/>
              </a:ext>
            </a:extLst>
          </p:cNvPr>
          <p:cNvSpPr txBox="1"/>
          <p:nvPr/>
        </p:nvSpPr>
        <p:spPr>
          <a:xfrm>
            <a:off x="4159955" y="1268775"/>
            <a:ext cx="387209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800" dirty="0">
                <a:solidFill>
                  <a:srgbClr val="F2E757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לאגר</a:t>
            </a:r>
            <a:r>
              <a:rPr lang="he-IL" sz="28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VS.</a:t>
            </a:r>
            <a:r>
              <a:rPr lang="he-IL" sz="2800" dirty="0">
                <a:solidFill>
                  <a:srgbClr val="DA8E04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</a:t>
            </a:r>
            <a:r>
              <a:rPr lang="he-IL" sz="28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אייל</a:t>
            </a:r>
          </a:p>
        </p:txBody>
      </p:sp>
      <p:pic>
        <p:nvPicPr>
          <p:cNvPr id="22" name="Graphic 21" descr="Badge Cross with solid fill">
            <a:extLst>
              <a:ext uri="{FF2B5EF4-FFF2-40B4-BE49-F238E27FC236}">
                <a16:creationId xmlns:a16="http://schemas.microsoft.com/office/drawing/2014/main" id="{D833CC22-9046-D1CC-9B9A-2ED26918C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74578" y="1075268"/>
            <a:ext cx="389466" cy="3894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659E6D0-FC45-D8A2-4EF4-40C236D7D37B}"/>
              </a:ext>
            </a:extLst>
          </p:cNvPr>
          <p:cNvSpPr txBox="1"/>
          <p:nvPr/>
        </p:nvSpPr>
        <p:spPr>
          <a:xfrm>
            <a:off x="4279824" y="1766085"/>
            <a:ext cx="363235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סוג הבירה נקבע לפי תהליך התסיסה:</a:t>
            </a:r>
          </a:p>
        </p:txBody>
      </p:sp>
      <p:pic>
        <p:nvPicPr>
          <p:cNvPr id="58" name="Graphic 57" descr="Line arrow: Clockwise curve outline">
            <a:extLst>
              <a:ext uri="{FF2B5EF4-FFF2-40B4-BE49-F238E27FC236}">
                <a16:creationId xmlns:a16="http://schemas.microsoft.com/office/drawing/2014/main" id="{8FBA2CB3-7B50-1064-EE46-7EC7EB5423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9524077">
            <a:off x="7730023" y="1384994"/>
            <a:ext cx="827108" cy="1129320"/>
          </a:xfrm>
          <a:prstGeom prst="rect">
            <a:avLst/>
          </a:prstGeom>
        </p:spPr>
      </p:pic>
      <p:pic>
        <p:nvPicPr>
          <p:cNvPr id="59" name="Graphic 58" descr="Line arrow: Clockwise curve outline">
            <a:extLst>
              <a:ext uri="{FF2B5EF4-FFF2-40B4-BE49-F238E27FC236}">
                <a16:creationId xmlns:a16="http://schemas.microsoft.com/office/drawing/2014/main" id="{77469CBB-9100-D6A3-F3E6-BDEFEE7158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2075923" flipH="1">
            <a:off x="3634869" y="1355811"/>
            <a:ext cx="827108" cy="1129320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9AD75CA-2D54-2F9F-3D69-BD075EEEFE83}"/>
              </a:ext>
            </a:extLst>
          </p:cNvPr>
          <p:cNvGrpSpPr/>
          <p:nvPr/>
        </p:nvGrpSpPr>
        <p:grpSpPr>
          <a:xfrm>
            <a:off x="7159577" y="2582766"/>
            <a:ext cx="3135855" cy="2623657"/>
            <a:chOff x="6687670" y="2410610"/>
            <a:chExt cx="3135855" cy="262365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429213-C05E-B5B7-FE77-EBEFCB749DD6}"/>
                </a:ext>
              </a:extLst>
            </p:cNvPr>
            <p:cNvSpPr txBox="1"/>
            <p:nvPr/>
          </p:nvSpPr>
          <p:spPr>
            <a:xfrm>
              <a:off x="6687670" y="2410610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זמן ייצור </a:t>
              </a:r>
              <a:r>
                <a:rPr lang="he-IL" sz="1600" b="1" dirty="0">
                  <a:solidFill>
                    <a:srgbClr val="F2E757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4-12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 שבועות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C8A9EE-A727-F8F2-29F6-CC44BB86F0B6}"/>
                </a:ext>
              </a:extLst>
            </p:cNvPr>
            <p:cNvSpPr txBox="1"/>
            <p:nvPr/>
          </p:nvSpPr>
          <p:spPr>
            <a:xfrm>
              <a:off x="6687670" y="3213847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בין </a:t>
              </a:r>
              <a:r>
                <a:rPr lang="he-IL" sz="1600" b="1" dirty="0">
                  <a:solidFill>
                    <a:srgbClr val="F2E757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7-13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 מעלות צלזיוס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DFCFEA-8FEF-4905-C3EE-33AFEB054472}"/>
                </a:ext>
              </a:extLst>
            </p:cNvPr>
            <p:cNvSpPr txBox="1"/>
            <p:nvPr/>
          </p:nvSpPr>
          <p:spPr>
            <a:xfrm>
              <a:off x="6687670" y="3948056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צבע </a:t>
              </a:r>
              <a:r>
                <a:rPr lang="he-IL" sz="1600" b="1" dirty="0">
                  <a:solidFill>
                    <a:srgbClr val="F2E757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בהיר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, קלילה ומוגזת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463BB2-7FE8-0427-3412-2AEA79AF605A}"/>
                </a:ext>
              </a:extLst>
            </p:cNvPr>
            <p:cNvSpPr txBox="1"/>
            <p:nvPr/>
          </p:nvSpPr>
          <p:spPr>
            <a:xfrm>
              <a:off x="6687670" y="4695713"/>
              <a:ext cx="31358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תסיסת השמרים קורית </a:t>
              </a:r>
              <a:r>
                <a:rPr lang="he-IL" sz="1600" b="1" dirty="0">
                  <a:solidFill>
                    <a:srgbClr val="F2E757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בתחתית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E316F44-F3A0-9A98-C377-D249F4CB3178}"/>
              </a:ext>
            </a:extLst>
          </p:cNvPr>
          <p:cNvGrpSpPr/>
          <p:nvPr/>
        </p:nvGrpSpPr>
        <p:grpSpPr>
          <a:xfrm>
            <a:off x="1896568" y="2582766"/>
            <a:ext cx="3688078" cy="2623657"/>
            <a:chOff x="1424661" y="2410610"/>
            <a:chExt cx="3688078" cy="262365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5BD6A3-7F34-AED6-AB72-851514F12308}"/>
                </a:ext>
              </a:extLst>
            </p:cNvPr>
            <p:cNvSpPr txBox="1"/>
            <p:nvPr/>
          </p:nvSpPr>
          <p:spPr>
            <a:xfrm>
              <a:off x="2208174" y="3213847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בין </a:t>
              </a:r>
              <a:r>
                <a:rPr lang="he-IL" sz="1600" b="1" dirty="0">
                  <a:solidFill>
                    <a:srgbClr val="DA8E04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20-22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 מעלות צלזיוס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7255F7-042B-50FB-5C77-C3D0DD102BF7}"/>
                </a:ext>
              </a:extLst>
            </p:cNvPr>
            <p:cNvSpPr txBox="1"/>
            <p:nvPr/>
          </p:nvSpPr>
          <p:spPr>
            <a:xfrm>
              <a:off x="2208174" y="3948056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צבע </a:t>
              </a:r>
              <a:r>
                <a:rPr lang="he-IL" sz="1600" b="1" dirty="0">
                  <a:solidFill>
                    <a:srgbClr val="DA8E04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כהה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, וגוף כבד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BD368C-6EDC-E194-87CD-52BC8D411561}"/>
                </a:ext>
              </a:extLst>
            </p:cNvPr>
            <p:cNvSpPr txBox="1"/>
            <p:nvPr/>
          </p:nvSpPr>
          <p:spPr>
            <a:xfrm>
              <a:off x="1424661" y="4695713"/>
              <a:ext cx="368807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תסיסת השמרים קורית </a:t>
              </a:r>
              <a:r>
                <a:rPr lang="he-IL" sz="1600" b="1" dirty="0">
                  <a:solidFill>
                    <a:srgbClr val="DA8E04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בחלק העליון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36DA4D-EDAA-2924-910C-CBA4A3F8C41B}"/>
                </a:ext>
              </a:extLst>
            </p:cNvPr>
            <p:cNvSpPr txBox="1"/>
            <p:nvPr/>
          </p:nvSpPr>
          <p:spPr>
            <a:xfrm>
              <a:off x="2208174" y="2410610"/>
              <a:ext cx="29045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זמן ייצור </a:t>
              </a:r>
              <a:r>
                <a:rPr lang="he-IL" sz="1600" b="1" dirty="0">
                  <a:solidFill>
                    <a:srgbClr val="DA8E04"/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2-3</a:t>
              </a: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 שבועות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003FB288-DE2B-54F9-E273-44E598AA6957}"/>
              </a:ext>
            </a:extLst>
          </p:cNvPr>
          <p:cNvGrpSpPr/>
          <p:nvPr/>
        </p:nvGrpSpPr>
        <p:grpSpPr>
          <a:xfrm>
            <a:off x="5937034" y="2496068"/>
            <a:ext cx="870155" cy="2901877"/>
            <a:chOff x="5385706" y="2323912"/>
            <a:chExt cx="870155" cy="2901877"/>
          </a:xfrm>
        </p:grpSpPr>
        <p:pic>
          <p:nvPicPr>
            <p:cNvPr id="27" name="Graphic 26" descr="Hourglass Finished outline">
              <a:extLst>
                <a:ext uri="{FF2B5EF4-FFF2-40B4-BE49-F238E27FC236}">
                  <a16:creationId xmlns:a16="http://schemas.microsoft.com/office/drawing/2014/main" id="{78A43855-B3C1-3DAB-78A4-34F89FA8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524659" y="2323912"/>
              <a:ext cx="592249" cy="592249"/>
            </a:xfrm>
            <a:prstGeom prst="rect">
              <a:avLst/>
            </a:prstGeom>
          </p:spPr>
        </p:pic>
        <p:pic>
          <p:nvPicPr>
            <p:cNvPr id="29" name="Graphic 28" descr="Thermometer outline">
              <a:extLst>
                <a:ext uri="{FF2B5EF4-FFF2-40B4-BE49-F238E27FC236}">
                  <a16:creationId xmlns:a16="http://schemas.microsoft.com/office/drawing/2014/main" id="{5B4C3BE3-8235-527C-D16C-AB468C07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24659" y="3091696"/>
              <a:ext cx="592249" cy="592249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0C041-3B75-DA78-E16B-3219E7C8ED63}"/>
                </a:ext>
              </a:extLst>
            </p:cNvPr>
            <p:cNvGrpSpPr/>
            <p:nvPr/>
          </p:nvGrpSpPr>
          <p:grpSpPr>
            <a:xfrm>
              <a:off x="5385706" y="4633539"/>
              <a:ext cx="870155" cy="592250"/>
              <a:chOff x="5310402" y="4644296"/>
              <a:chExt cx="870155" cy="592250"/>
            </a:xfrm>
          </p:grpSpPr>
          <p:pic>
            <p:nvPicPr>
              <p:cNvPr id="42" name="Graphic 41" descr="Arrow Up outline">
                <a:extLst>
                  <a:ext uri="{FF2B5EF4-FFF2-40B4-BE49-F238E27FC236}">
                    <a16:creationId xmlns:a16="http://schemas.microsoft.com/office/drawing/2014/main" id="{5E9C9B32-95DE-4B86-4537-BBE79C01C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588308" y="4644297"/>
                <a:ext cx="592249" cy="592249"/>
              </a:xfrm>
              <a:prstGeom prst="rect">
                <a:avLst/>
              </a:prstGeom>
            </p:spPr>
          </p:pic>
          <p:pic>
            <p:nvPicPr>
              <p:cNvPr id="44" name="Graphic 43" descr="Arrow Up outline">
                <a:extLst>
                  <a:ext uri="{FF2B5EF4-FFF2-40B4-BE49-F238E27FC236}">
                    <a16:creationId xmlns:a16="http://schemas.microsoft.com/office/drawing/2014/main" id="{A8E047FC-D5B0-F1D4-481C-DD837FC82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5310402" y="4644296"/>
                <a:ext cx="592249" cy="592249"/>
              </a:xfrm>
              <a:prstGeom prst="rect">
                <a:avLst/>
              </a:prstGeom>
            </p:spPr>
          </p:pic>
        </p:grpSp>
        <p:pic>
          <p:nvPicPr>
            <p:cNvPr id="60" name="Graphic 59" descr="Palette outline">
              <a:extLst>
                <a:ext uri="{FF2B5EF4-FFF2-40B4-BE49-F238E27FC236}">
                  <a16:creationId xmlns:a16="http://schemas.microsoft.com/office/drawing/2014/main" id="{C1B732AB-F24B-7817-5BAB-70068EB6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481937" y="3808379"/>
              <a:ext cx="677693" cy="677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25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7D9C5-66DA-4EBF-9C9C-678E2E358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6" b="98586" l="10000" r="90000">
                        <a14:foregroundMark x1="39825" y1="91938" x2="60702" y2="93777"/>
                        <a14:foregroundMark x1="36316" y1="89958" x2="37895" y2="97313"/>
                        <a14:foregroundMark x1="37895" y1="97313" x2="48070" y2="98727"/>
                        <a14:foregroundMark x1="48070" y1="98727" x2="62281" y2="96747"/>
                        <a14:foregroundMark x1="43333" y1="2546" x2="55789" y2="2970"/>
                      </a14:backgroundRemoval>
                    </a14:imgEffect>
                  </a14:imgLayer>
                </a14:imgProps>
              </a:ext>
            </a:extLst>
          </a:blip>
          <a:srcRect l="28827" r="29096"/>
          <a:stretch/>
        </p:blipFill>
        <p:spPr>
          <a:xfrm>
            <a:off x="8699653" y="1374664"/>
            <a:ext cx="726077" cy="214033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B03C2A-FBF3-D2F8-114D-73171972A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54" y1="11154" x2="48558" y2="10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8522" r="38082" b="7754"/>
          <a:stretch/>
        </p:blipFill>
        <p:spPr bwMode="auto">
          <a:xfrm>
            <a:off x="10716749" y="1312708"/>
            <a:ext cx="705954" cy="21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E53BC-F6D2-A467-832F-1684B11A6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80" b="94922" l="9961" r="89844">
                        <a14:foregroundMark x1="47168" y1="9180" x2="54785" y2="12207"/>
                        <a14:foregroundMark x1="54785" y1="12207" x2="57129" y2="38867"/>
                        <a14:foregroundMark x1="40039" y1="94629" x2="57520" y2="94922"/>
                        <a14:foregroundMark x1="57520" y1="94922" x2="61230" y2="88770"/>
                        <a14:foregroundMark x1="61230" y1="88770" x2="61133" y2="87598"/>
                        <a14:backgroundMark x1="43164" y1="38770" x2="39063" y2="47168"/>
                        <a14:backgroundMark x1="39063" y1="47168" x2="37598" y2="8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43" t="4622" r="34104" b="140"/>
          <a:stretch/>
        </p:blipFill>
        <p:spPr bwMode="auto">
          <a:xfrm>
            <a:off x="6596707" y="1269000"/>
            <a:ext cx="726077" cy="22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1218F-85F1-ADA1-568B-7B56F25AD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3094963"/>
            <a:ext cx="7008017" cy="938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rgbClr val="ED7D31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3152ED-D4FE-2C23-B2BB-7B7A40068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95" b="93494" l="10000" r="90000">
                        <a14:foregroundMark x1="38596" y1="93494" x2="60877" y2="93494"/>
                        <a14:foregroundMark x1="45965" y1="3395" x2="55088" y2="3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5" r="30826"/>
          <a:stretch/>
        </p:blipFill>
        <p:spPr bwMode="auto">
          <a:xfrm>
            <a:off x="6566773" y="4133944"/>
            <a:ext cx="704381" cy="214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מכבי 7.9%   500 מ&quot;ל">
            <a:extLst>
              <a:ext uri="{FF2B5EF4-FFF2-40B4-BE49-F238E27FC236}">
                <a16:creationId xmlns:a16="http://schemas.microsoft.com/office/drawing/2014/main" id="{3E67D83F-8FD9-687F-1279-382D1998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67" b="86333" l="24167" r="47000">
                        <a14:foregroundMark x1="33833" y1="7333" x2="40167" y2="7500"/>
                        <a14:foregroundMark x1="47333" y1="42000" x2="47667" y2="83667"/>
                        <a14:foregroundMark x1="47667" y1="83667" x2="39833" y2="87667"/>
                        <a14:foregroundMark x1="39833" y1="87667" x2="30000" y2="86333"/>
                        <a14:foregroundMark x1="30000" y1="86333" x2="26000" y2="76667"/>
                        <a14:foregroundMark x1="42833" y1="60167" x2="27333" y2="60667"/>
                        <a14:foregroundMark x1="31000" y1="67833" x2="41000" y2="6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50000" b="6000"/>
          <a:stretch/>
        </p:blipFill>
        <p:spPr bwMode="auto">
          <a:xfrm>
            <a:off x="10551943" y="3969001"/>
            <a:ext cx="723793" cy="23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186BA91-2B99-A775-7CA7-E11324C53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3" t="7501" r="31771" b="23608"/>
          <a:stretch/>
        </p:blipFill>
        <p:spPr bwMode="auto">
          <a:xfrm>
            <a:off x="8483899" y="4040198"/>
            <a:ext cx="789546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531F2-9EBF-7F96-83F7-422EA3579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5919414"/>
            <a:ext cx="7008017" cy="938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888C-621D-DC48-9EB0-861ADE80CE4F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775C2B-C068-CF2B-4FA1-D57376E25BD2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CBA5D7-B63F-D1CD-E022-F4B03EA9D18E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C6263E-5FA0-CF0B-E051-BC9CA0D638F2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92070F-8639-18AB-6D15-904AC7B5E552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777890-2BF8-3ABB-F0B8-B6180A4E3493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55B4DB-9CE6-643F-3DEC-6B0096302096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A0E8C0-BBB4-50DF-22CE-ACDD79FAC883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C43238-3EE9-8407-B7F7-00CE0D72D425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3B3838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3A7914-EFF9-5D38-B196-D4023D17DCAC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4D6609-4B33-30DD-FD7D-DAF4B029F75B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266857D-F9C2-4791-1093-B5B48E04D742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3216A42-60DC-8399-624D-BDEC828D842F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566AEB-D465-66A2-FE39-EF86BEB10E27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DF1A02-1FD1-15A1-F98B-39CF92D1F739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2D8771-614B-757B-E91C-1EF40C83EED3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D5C4CD-1A4A-7074-1EFF-03EF9D56959D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78A6F8-C1D8-0309-583D-17567A605473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83B4B2C-A576-84C5-A578-11C2AE7C9675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pic>
        <p:nvPicPr>
          <p:cNvPr id="54" name="Graphic 53" descr="Information with solid fill">
            <a:extLst>
              <a:ext uri="{FF2B5EF4-FFF2-40B4-BE49-F238E27FC236}">
                <a16:creationId xmlns:a16="http://schemas.microsoft.com/office/drawing/2014/main" id="{54463FB9-9213-1214-2D9E-49F8241E9D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pic>
        <p:nvPicPr>
          <p:cNvPr id="58" name="Graphic 57" descr="Beer outline">
            <a:extLst>
              <a:ext uri="{FF2B5EF4-FFF2-40B4-BE49-F238E27FC236}">
                <a16:creationId xmlns:a16="http://schemas.microsoft.com/office/drawing/2014/main" id="{20B159FF-5634-5D46-AFCF-F5D9CA5B6F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280080" flipH="1">
            <a:off x="1177637" y="2627517"/>
            <a:ext cx="1392266" cy="1411438"/>
          </a:xfrm>
          <a:prstGeom prst="rect">
            <a:avLst/>
          </a:prstGeom>
        </p:spPr>
      </p:pic>
      <p:pic>
        <p:nvPicPr>
          <p:cNvPr id="59" name="Graphic 58" descr="Beer outline">
            <a:extLst>
              <a:ext uri="{FF2B5EF4-FFF2-40B4-BE49-F238E27FC236}">
                <a16:creationId xmlns:a16="http://schemas.microsoft.com/office/drawing/2014/main" id="{E0AB4ED1-F9CC-267B-D998-56A4E8A73E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784045">
            <a:off x="2210438" y="2565876"/>
            <a:ext cx="1487890" cy="1487890"/>
          </a:xfrm>
          <a:prstGeom prst="rect">
            <a:avLst/>
          </a:prstGeom>
        </p:spPr>
      </p:pic>
      <p:pic>
        <p:nvPicPr>
          <p:cNvPr id="60" name="Graphic 59" descr="Line arrow: Clockwise curve outline">
            <a:extLst>
              <a:ext uri="{FF2B5EF4-FFF2-40B4-BE49-F238E27FC236}">
                <a16:creationId xmlns:a16="http://schemas.microsoft.com/office/drawing/2014/main" id="{BCF0CDC1-A47E-7317-13EC-FC30E4C010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4603429">
            <a:off x="3396248" y="2682006"/>
            <a:ext cx="827108" cy="827108"/>
          </a:xfrm>
          <a:prstGeom prst="rect">
            <a:avLst/>
          </a:prstGeom>
        </p:spPr>
      </p:pic>
      <p:pic>
        <p:nvPicPr>
          <p:cNvPr id="61" name="Graphic 60" descr="Line arrow: Clockwise curve outline">
            <a:extLst>
              <a:ext uri="{FF2B5EF4-FFF2-40B4-BE49-F238E27FC236}">
                <a16:creationId xmlns:a16="http://schemas.microsoft.com/office/drawing/2014/main" id="{911ED342-54BB-553A-E544-57C9E09DEE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6996571" flipH="1">
            <a:off x="574927" y="2643616"/>
            <a:ext cx="827108" cy="82710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E24D939-01C9-6FCA-B8D6-A809F068B543}"/>
              </a:ext>
            </a:extLst>
          </p:cNvPr>
          <p:cNvSpPr txBox="1"/>
          <p:nvPr/>
        </p:nvSpPr>
        <p:spPr>
          <a:xfrm>
            <a:off x="4014433" y="2454620"/>
            <a:ext cx="1260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>
                <a:solidFill>
                  <a:srgbClr val="F2E757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לאגר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E272D9-CF76-0755-E9D4-CD750AB7D465}"/>
              </a:ext>
            </a:extLst>
          </p:cNvPr>
          <p:cNvSpPr txBox="1"/>
          <p:nvPr/>
        </p:nvSpPr>
        <p:spPr>
          <a:xfrm>
            <a:off x="-239594" y="2161120"/>
            <a:ext cx="1260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chemeClr val="bg2">
                    <a:lumMod val="25000"/>
                  </a:schemeClr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אייל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0D18932-9A5B-7106-2903-E815682562F8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F5A79-551E-C2E3-B30C-9F8DCFF06BBE}"/>
              </a:ext>
            </a:extLst>
          </p:cNvPr>
          <p:cNvCxnSpPr/>
          <p:nvPr/>
        </p:nvCxnSpPr>
        <p:spPr>
          <a:xfrm>
            <a:off x="5671132" y="986822"/>
            <a:ext cx="0" cy="540000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Information with solid fill">
            <a:extLst>
              <a:ext uri="{FF2B5EF4-FFF2-40B4-BE49-F238E27FC236}">
                <a16:creationId xmlns:a16="http://schemas.microsoft.com/office/drawing/2014/main" id="{B73464B1-895B-212C-B741-6F2908A5EC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64814" y="872252"/>
            <a:ext cx="226973" cy="226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A2D1B9-269A-1928-B356-C7986E4A029E}"/>
              </a:ext>
            </a:extLst>
          </p:cNvPr>
          <p:cNvSpPr txBox="1"/>
          <p:nvPr/>
        </p:nvSpPr>
        <p:spPr>
          <a:xfrm>
            <a:off x="7176000" y="719272"/>
            <a:ext cx="4860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הבירה כדי לגלות את מאפיינה, 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לקבלת מידע נוסף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E47FB-841E-88FC-C086-1E0CD2E280BD}"/>
              </a:ext>
            </a:extLst>
          </p:cNvPr>
          <p:cNvSpPr txBox="1"/>
          <p:nvPr/>
        </p:nvSpPr>
        <p:spPr>
          <a:xfrm>
            <a:off x="258433" y="4869000"/>
            <a:ext cx="5016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רמה במדד כדי לגלות את הבירות ברמה שבחרתם.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4FB87-C7EA-F59F-0D38-0CA497C2425D}"/>
              </a:ext>
            </a:extLst>
          </p:cNvPr>
          <p:cNvSpPr txBox="1"/>
          <p:nvPr/>
        </p:nvSpPr>
        <p:spPr>
          <a:xfrm>
            <a:off x="1354238" y="1269000"/>
            <a:ext cx="392019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הסוג כדי לגלות את הבירות מהסוג שבחרתם</a:t>
            </a:r>
          </a:p>
        </p:txBody>
      </p:sp>
    </p:spTree>
    <p:extLst>
      <p:ext uri="{BB962C8B-B14F-4D97-AF65-F5344CB8AC3E}">
        <p14:creationId xmlns:p14="http://schemas.microsoft.com/office/powerpoint/2010/main" val="25411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7D9C5-66DA-4EBF-9C9C-678E2E358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6" b="98586" l="10000" r="90000">
                        <a14:foregroundMark x1="39825" y1="91938" x2="60702" y2="93777"/>
                        <a14:foregroundMark x1="36316" y1="89958" x2="37895" y2="97313"/>
                        <a14:foregroundMark x1="37895" y1="97313" x2="48070" y2="98727"/>
                        <a14:foregroundMark x1="48070" y1="98727" x2="62281" y2="96747"/>
                        <a14:foregroundMark x1="43333" y1="2546" x2="55789" y2="2970"/>
                      </a14:backgroundRemoval>
                    </a14:imgEffect>
                  </a14:imgLayer>
                </a14:imgProps>
              </a:ext>
            </a:extLst>
          </a:blip>
          <a:srcRect l="28827" r="29096"/>
          <a:stretch/>
        </p:blipFill>
        <p:spPr>
          <a:xfrm>
            <a:off x="8699653" y="1374664"/>
            <a:ext cx="726077" cy="214033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B03C2A-FBF3-D2F8-114D-73171972A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54" y1="11154" x2="48558" y2="10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8522" r="38082" b="7754"/>
          <a:stretch/>
        </p:blipFill>
        <p:spPr bwMode="auto">
          <a:xfrm>
            <a:off x="10716749" y="1312708"/>
            <a:ext cx="705954" cy="21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E53BC-F6D2-A467-832F-1684B11A6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80" b="94922" l="9961" r="89844">
                        <a14:foregroundMark x1="47168" y1="9180" x2="54785" y2="12207"/>
                        <a14:foregroundMark x1="54785" y1="12207" x2="57129" y2="38867"/>
                        <a14:foregroundMark x1="40039" y1="94629" x2="57520" y2="94922"/>
                        <a14:foregroundMark x1="57520" y1="94922" x2="61230" y2="88770"/>
                        <a14:foregroundMark x1="61230" y1="88770" x2="61133" y2="87598"/>
                        <a14:backgroundMark x1="43164" y1="38770" x2="39063" y2="47168"/>
                        <a14:backgroundMark x1="39063" y1="47168" x2="37598" y2="8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43" t="4622" r="34104" b="140"/>
          <a:stretch/>
        </p:blipFill>
        <p:spPr bwMode="auto">
          <a:xfrm>
            <a:off x="6596707" y="1269000"/>
            <a:ext cx="726077" cy="22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1218F-85F1-ADA1-568B-7B56F25AD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3094963"/>
            <a:ext cx="7008017" cy="938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rgbClr val="ED7D31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3152ED-D4FE-2C23-B2BB-7B7A40068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95" b="93494" l="10000" r="90000">
                        <a14:foregroundMark x1="38596" y1="93494" x2="60877" y2="93494"/>
                        <a14:foregroundMark x1="45965" y1="3395" x2="55088" y2="3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5" r="30826"/>
          <a:stretch/>
        </p:blipFill>
        <p:spPr bwMode="auto">
          <a:xfrm>
            <a:off x="6566773" y="4133944"/>
            <a:ext cx="704381" cy="21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מכבי 7.9%   500 מ&quot;ל">
            <a:extLst>
              <a:ext uri="{FF2B5EF4-FFF2-40B4-BE49-F238E27FC236}">
                <a16:creationId xmlns:a16="http://schemas.microsoft.com/office/drawing/2014/main" id="{3E67D83F-8FD9-687F-1279-382D1998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67" b="86333" l="24167" r="47000">
                        <a14:foregroundMark x1="33833" y1="7333" x2="40167" y2="7500"/>
                        <a14:foregroundMark x1="47333" y1="42000" x2="47667" y2="83667"/>
                        <a14:foregroundMark x1="47667" y1="83667" x2="39833" y2="87667"/>
                        <a14:foregroundMark x1="39833" y1="87667" x2="30000" y2="86333"/>
                        <a14:foregroundMark x1="30000" y1="86333" x2="26000" y2="76667"/>
                        <a14:foregroundMark x1="42833" y1="60167" x2="27333" y2="60667"/>
                        <a14:foregroundMark x1="31000" y1="67833" x2="41000" y2="6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50000" b="6000"/>
          <a:stretch/>
        </p:blipFill>
        <p:spPr bwMode="auto">
          <a:xfrm>
            <a:off x="10551943" y="3969001"/>
            <a:ext cx="723793" cy="23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186BA91-2B99-A775-7CA7-E11324C53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3" t="7501" r="31771" b="23608"/>
          <a:stretch/>
        </p:blipFill>
        <p:spPr bwMode="auto">
          <a:xfrm>
            <a:off x="8483899" y="4040198"/>
            <a:ext cx="789546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531F2-9EBF-7F96-83F7-422EA3579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5919414"/>
            <a:ext cx="7008017" cy="93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2E0455-07F9-489F-9E44-2A582628635A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12E3FC-C49E-E302-D5B9-34829DDE10AE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40A716-7D96-6EAD-C642-90B2C4A4675D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BA070CF-7534-634B-D0A5-916B3451215A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832D2F-33BF-AA4F-9A58-D8876940B4EE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ACBC90-BA0C-9F7F-2EBF-88E8D90F6B6E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4838EB-7685-3BA7-F038-137ABD2AFFB1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263997-7AA6-5671-AE80-7FDDB081EBFF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B064CF-C069-55DF-4213-BCCA4C43695C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C6EBD9-2A11-3CD2-3ECF-74BC2A9752EE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807CEC7-CAE2-611C-4D84-11087BA50F15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426B349-DE2A-1C81-75FA-1A148A74EF4C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4A8EBD-7014-8C49-C9C6-8FEA9FA6D234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04402E-62F9-EF6B-CDFB-8E2D1759010A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B2834F-42E7-DCBB-13F5-B1EE9C0C7DBF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450181-58AC-D034-CFD5-925064974C8B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F79BC1-C7DF-BD7C-E39F-663F137EAED1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28B84CA-F702-40CF-DF4A-2C338C0A8BC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3DD6474-6084-7B33-43A4-D8015CD021F2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pic>
        <p:nvPicPr>
          <p:cNvPr id="57" name="Graphic 56" descr="Information with solid fill">
            <a:extLst>
              <a:ext uri="{FF2B5EF4-FFF2-40B4-BE49-F238E27FC236}">
                <a16:creationId xmlns:a16="http://schemas.microsoft.com/office/drawing/2014/main" id="{02819BC6-9D2A-0E49-06EA-03DD55D50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86712D0-FB46-DD7B-1879-60B550268214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59" name="Graphic 58" descr="Beer outline">
              <a:extLst>
                <a:ext uri="{FF2B5EF4-FFF2-40B4-BE49-F238E27FC236}">
                  <a16:creationId xmlns:a16="http://schemas.microsoft.com/office/drawing/2014/main" id="{B2D1FB2F-CAC8-847D-E248-05259D34E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60" name="Graphic 59" descr="Beer outline">
              <a:extLst>
                <a:ext uri="{FF2B5EF4-FFF2-40B4-BE49-F238E27FC236}">
                  <a16:creationId xmlns:a16="http://schemas.microsoft.com/office/drawing/2014/main" id="{FC4BFA1E-5A34-DFE6-7FFC-76159616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61" name="Graphic 60" descr="Line arrow: Clockwise curve outline">
              <a:extLst>
                <a:ext uri="{FF2B5EF4-FFF2-40B4-BE49-F238E27FC236}">
                  <a16:creationId xmlns:a16="http://schemas.microsoft.com/office/drawing/2014/main" id="{190C9A11-6FFD-24A0-3D7F-9F44715B5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63" name="Graphic 62" descr="Line arrow: Clockwise curve outline">
              <a:extLst>
                <a:ext uri="{FF2B5EF4-FFF2-40B4-BE49-F238E27FC236}">
                  <a16:creationId xmlns:a16="http://schemas.microsoft.com/office/drawing/2014/main" id="{0A079093-5C2E-C3C3-2B18-B7C80E11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87E03A2-287F-1C1D-FFBF-E7B6FAECDE40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DFDDF5A-B0EB-6060-2D68-0634BB760A8F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992A0824-1BA5-8F80-A5CF-A6C4596B9481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EE09F6-7721-5946-1F89-7FA698D95390}"/>
              </a:ext>
            </a:extLst>
          </p:cNvPr>
          <p:cNvCxnSpPr/>
          <p:nvPr/>
        </p:nvCxnSpPr>
        <p:spPr>
          <a:xfrm>
            <a:off x="5671132" y="986822"/>
            <a:ext cx="0" cy="540000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D9723A38-DEB7-7559-CB3B-A1A32587B0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64814" y="872252"/>
            <a:ext cx="226973" cy="226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21A5E-59FA-43A7-FC3C-93B9F45A698F}"/>
              </a:ext>
            </a:extLst>
          </p:cNvPr>
          <p:cNvSpPr txBox="1"/>
          <p:nvPr/>
        </p:nvSpPr>
        <p:spPr>
          <a:xfrm>
            <a:off x="7176000" y="719272"/>
            <a:ext cx="4860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הבירה כדי לגלות את מאפיינה, 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לקבלת מידע נוסף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6A523-1C2E-5CAA-B1BF-17BE9368AC00}"/>
              </a:ext>
            </a:extLst>
          </p:cNvPr>
          <p:cNvSpPr txBox="1"/>
          <p:nvPr/>
        </p:nvSpPr>
        <p:spPr>
          <a:xfrm>
            <a:off x="258433" y="4869000"/>
            <a:ext cx="5016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רמה במדד כדי לגלות את הבירות ברמה שבחרתם.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E1632-9ABC-870E-F09E-831336E40FA8}"/>
              </a:ext>
            </a:extLst>
          </p:cNvPr>
          <p:cNvSpPr txBox="1"/>
          <p:nvPr/>
        </p:nvSpPr>
        <p:spPr>
          <a:xfrm>
            <a:off x="1354238" y="1269000"/>
            <a:ext cx="392019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הסוג כדי לגלות את הבירות מהסוג שבחרתם</a:t>
            </a:r>
          </a:p>
        </p:txBody>
      </p:sp>
    </p:spTree>
    <p:extLst>
      <p:ext uri="{BB962C8B-B14F-4D97-AF65-F5344CB8AC3E}">
        <p14:creationId xmlns:p14="http://schemas.microsoft.com/office/powerpoint/2010/main" val="370844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01C1A8-A005-CB85-DA64-7899399A7164}"/>
              </a:ext>
            </a:extLst>
          </p:cNvPr>
          <p:cNvGrpSpPr/>
          <p:nvPr/>
        </p:nvGrpSpPr>
        <p:grpSpPr>
          <a:xfrm>
            <a:off x="5561992" y="1269000"/>
            <a:ext cx="7008017" cy="2764549"/>
            <a:chOff x="4296000" y="410918"/>
            <a:chExt cx="8820000" cy="3479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7D9C5-66DA-4EBF-9C9C-678E2E35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44930" y="543902"/>
              <a:ext cx="913811" cy="2693741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B03C2A-FBF3-D2F8-114D-73171972A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783564" y="465927"/>
              <a:ext cx="888484" cy="275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0DE53BC-F6D2-A467-832F-1684B11A6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5598250" y="410918"/>
              <a:ext cx="913810" cy="281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E1218F-85F1-ADA1-568B-7B56F25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000" y="2709000"/>
              <a:ext cx="8820000" cy="118126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chemeClr val="bg2">
                    <a:lumMod val="25000"/>
                  </a:schemeClr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96D05-6378-B917-3BDC-5AC8CFED34B0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9F3F62-9F79-F940-BD6D-70900C4DBE17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7C3D6E-52DC-F670-557B-9ED976892C2F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F1DFCC-DE1B-A00F-E899-A4A2F92A60DD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03AB2A-F107-B901-4B7C-A42F759511D9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2D522B-8C62-3A39-D24C-8BD6B64A4F9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5A200E-B1E2-3550-221D-F5EC7AB6CEDF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92F7F-199E-121C-A070-8E378CFD1F2E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19676-66DC-CA5E-3A87-E83DCD2A930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26466-0DFD-D457-1E4E-6E038E87A9F1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8FF4A9-7F79-FC5E-F30B-6C94AAE37362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1DE20B-C11B-FBD8-FF95-ACDF58119875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8A8004-A69B-9AF5-D4B2-9114DEDA8BAD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63AE0C-CABD-CF80-86D7-49746979DD29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11769-939B-1722-8FA4-954817E4D6EC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7AABC-874B-565C-3D56-5683E1E56605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997929-53E5-A323-A05E-B8FBA293670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ECEFAF-932E-E67B-4878-396D383C5D3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A0839C-D720-E2C5-82E4-3A9C33742284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156E20B-0041-D814-433A-D58A1CAB865B}"/>
              </a:ext>
            </a:extLst>
          </p:cNvPr>
          <p:cNvSpPr txBox="1"/>
          <p:nvPr/>
        </p:nvSpPr>
        <p:spPr>
          <a:xfrm>
            <a:off x="7176000" y="729000"/>
            <a:ext cx="486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הבירה כדי לגלות את מאפיינה, לחץ לקבלת מידע נוסף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8C48F9-08AB-0DA3-E991-658A9A460E91}"/>
              </a:ext>
            </a:extLst>
          </p:cNvPr>
          <p:cNvSpPr txBox="1"/>
          <p:nvPr/>
        </p:nvSpPr>
        <p:spPr>
          <a:xfrm>
            <a:off x="258433" y="4869000"/>
            <a:ext cx="5016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לחץ על רמה במדד כדי לגלות את הבירות ברמה שבחרתם.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91173-6DB2-4C5E-4EF5-5BB6B8CD407F}"/>
              </a:ext>
            </a:extLst>
          </p:cNvPr>
          <p:cNvSpPr txBox="1"/>
          <p:nvPr/>
        </p:nvSpPr>
        <p:spPr>
          <a:xfrm>
            <a:off x="1854433" y="1269000"/>
            <a:ext cx="3420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הסוג כדי לגלות את הבירות מהסוג שבחרתם, לחץ לקבלת מידע נוסף</a:t>
            </a:r>
          </a:p>
        </p:txBody>
      </p:sp>
      <p:pic>
        <p:nvPicPr>
          <p:cNvPr id="62" name="Graphic 61" descr="Information with solid fill">
            <a:extLst>
              <a:ext uri="{FF2B5EF4-FFF2-40B4-BE49-F238E27FC236}">
                <a16:creationId xmlns:a16="http://schemas.microsoft.com/office/drawing/2014/main" id="{7113ED20-8D0C-3763-D2B1-C92AC3034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086BD4-69C3-BA08-0ABA-E90E9B3882A4}"/>
              </a:ext>
            </a:extLst>
          </p:cNvPr>
          <p:cNvCxnSpPr/>
          <p:nvPr/>
        </p:nvCxnSpPr>
        <p:spPr>
          <a:xfrm>
            <a:off x="5376000" y="909000"/>
            <a:ext cx="0" cy="5400000"/>
          </a:xfrm>
          <a:prstGeom prst="line">
            <a:avLst/>
          </a:prstGeom>
          <a:ln>
            <a:solidFill>
              <a:srgbClr val="DA8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1E9A5-0268-E3BE-4E28-3D4926FCC0E6}"/>
              </a:ext>
            </a:extLst>
          </p:cNvPr>
          <p:cNvGrpSpPr/>
          <p:nvPr/>
        </p:nvGrpSpPr>
        <p:grpSpPr>
          <a:xfrm>
            <a:off x="5561992" y="3969001"/>
            <a:ext cx="7008017" cy="2888999"/>
            <a:chOff x="5567983" y="3969001"/>
            <a:chExt cx="7008017" cy="288899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68F70-961F-9914-FDC8-C5EB1347271E}"/>
                </a:ext>
              </a:extLst>
            </p:cNvPr>
            <p:cNvGrpSpPr/>
            <p:nvPr/>
          </p:nvGrpSpPr>
          <p:grpSpPr>
            <a:xfrm>
              <a:off x="6572764" y="3969001"/>
              <a:ext cx="4708963" cy="2381281"/>
              <a:chOff x="4669495" y="3704648"/>
              <a:chExt cx="5926506" cy="29969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3152ED-D4FE-2C23-B2BB-7B7A40068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395" b="93494" l="10000" r="90000">
                            <a14:foregroundMark x1="38596" y1="93494" x2="60877" y2="93494"/>
                            <a14:foregroundMark x1="45965" y1="3395" x2="55088" y2="3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5" r="30826"/>
              <a:stretch/>
            </p:blipFill>
            <p:spPr bwMode="auto">
              <a:xfrm>
                <a:off x="4669495" y="3912238"/>
                <a:ext cx="886505" cy="269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מכבי 7.9%   500 מ&quot;ל">
                <a:extLst>
                  <a:ext uri="{FF2B5EF4-FFF2-40B4-BE49-F238E27FC236}">
                    <a16:creationId xmlns:a16="http://schemas.microsoft.com/office/drawing/2014/main" id="{3E67D83F-8FD9-687F-1279-382D1998E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7167" b="86333" l="24167" r="47000">
                            <a14:foregroundMark x1="33833" y1="7333" x2="40167" y2="7500"/>
                            <a14:foregroundMark x1="47333" y1="42000" x2="47667" y2="83667"/>
                            <a14:foregroundMark x1="47667" y1="83667" x2="39833" y2="87667"/>
                            <a14:foregroundMark x1="39833" y1="87667" x2="30000" y2="86333"/>
                            <a14:foregroundMark x1="30000" y1="86333" x2="26000" y2="76667"/>
                            <a14:foregroundMark x1="42833" y1="60167" x2="27333" y2="60667"/>
                            <a14:foregroundMark x1="31000" y1="67833" x2="41000" y2="69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9" r="50000" b="6000"/>
              <a:stretch/>
            </p:blipFill>
            <p:spPr bwMode="auto">
              <a:xfrm>
                <a:off x="9685065" y="3704648"/>
                <a:ext cx="910936" cy="2996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186BA91-2B99-A775-7CA7-E11324C53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3" t="7501" r="31771" b="23608"/>
              <a:stretch/>
            </p:blipFill>
            <p:spPr bwMode="auto">
              <a:xfrm>
                <a:off x="7082310" y="3794254"/>
                <a:ext cx="993690" cy="281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531F2-9EBF-7F96-83F7-422EA357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983" y="5919414"/>
              <a:ext cx="7008017" cy="9385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AC788-6E95-E42F-AF3A-096ABCDEEA7C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9" name="Graphic 8" descr="Beer outline">
              <a:extLst>
                <a:ext uri="{FF2B5EF4-FFF2-40B4-BE49-F238E27FC236}">
                  <a16:creationId xmlns:a16="http://schemas.microsoft.com/office/drawing/2014/main" id="{7F8A5C4A-01D5-51F8-DC77-27A7A7CF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10" name="Graphic 9" descr="Beer outline">
              <a:extLst>
                <a:ext uri="{FF2B5EF4-FFF2-40B4-BE49-F238E27FC236}">
                  <a16:creationId xmlns:a16="http://schemas.microsoft.com/office/drawing/2014/main" id="{F236D673-A385-0223-8F7F-D106E87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11" name="Graphic 10" descr="Line arrow: Clockwise curve outline">
              <a:extLst>
                <a:ext uri="{FF2B5EF4-FFF2-40B4-BE49-F238E27FC236}">
                  <a16:creationId xmlns:a16="http://schemas.microsoft.com/office/drawing/2014/main" id="{36D7772F-9FD2-24C0-9E97-51FBE95B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13" name="Graphic 12" descr="Line arrow: Clockwise curve outline">
              <a:extLst>
                <a:ext uri="{FF2B5EF4-FFF2-40B4-BE49-F238E27FC236}">
                  <a16:creationId xmlns:a16="http://schemas.microsoft.com/office/drawing/2014/main" id="{D7960883-1D47-FEF2-8092-0221784C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C3D3-D4A9-B0B0-812E-C56AD32A7A74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E8E4B-D6E1-B7A3-650D-881C077865A5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E91751-EFC5-34D7-8BE8-F5A74208EC8C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3B11515-8844-9C49-A6C6-2AA97054B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192E5F6-7A5E-2AE8-9888-7C2AC0AE6FDC}"/>
              </a:ext>
            </a:extLst>
          </p:cNvPr>
          <p:cNvGrpSpPr/>
          <p:nvPr/>
        </p:nvGrpSpPr>
        <p:grpSpPr>
          <a:xfrm>
            <a:off x="1540934" y="917222"/>
            <a:ext cx="9110133" cy="5276039"/>
            <a:chOff x="1540934" y="745066"/>
            <a:chExt cx="9110133" cy="52760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8898C6A-BBED-51E0-D791-E99E4B47CC2E}"/>
                </a:ext>
              </a:extLst>
            </p:cNvPr>
            <p:cNvSpPr/>
            <p:nvPr/>
          </p:nvSpPr>
          <p:spPr>
            <a:xfrm>
              <a:off x="1540934" y="745066"/>
              <a:ext cx="9110133" cy="5023556"/>
            </a:xfrm>
            <a:prstGeom prst="roundRect">
              <a:avLst/>
            </a:prstGeom>
            <a:gradFill flip="none" rotWithShape="1">
              <a:gsLst>
                <a:gs pos="100000">
                  <a:schemeClr val="bg2">
                    <a:lumMod val="10000"/>
                  </a:schemeClr>
                </a:gs>
                <a:gs pos="0">
                  <a:srgbClr val="24222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2" name="Graphic 21" descr="Badge Cross with solid fill">
              <a:extLst>
                <a:ext uri="{FF2B5EF4-FFF2-40B4-BE49-F238E27FC236}">
                  <a16:creationId xmlns:a16="http://schemas.microsoft.com/office/drawing/2014/main" id="{D833CC22-9046-D1CC-9B9A-2ED26918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674578" y="903112"/>
              <a:ext cx="389466" cy="38946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C349E3-81CE-90DA-2989-264830E45D28}"/>
                </a:ext>
              </a:extLst>
            </p:cNvPr>
            <p:cNvSpPr txBox="1"/>
            <p:nvPr/>
          </p:nvSpPr>
          <p:spPr>
            <a:xfrm>
              <a:off x="3951110" y="1128889"/>
              <a:ext cx="387209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3200" dirty="0">
                  <a:solidFill>
                    <a:srgbClr val="F2B705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אודותינו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7369212-2EE4-7042-D33F-33D560771B18}"/>
                </a:ext>
              </a:extLst>
            </p:cNvPr>
            <p:cNvSpPr txBox="1"/>
            <p:nvPr/>
          </p:nvSpPr>
          <p:spPr>
            <a:xfrm>
              <a:off x="2160203" y="1713867"/>
              <a:ext cx="7455049" cy="33855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היי, נעים להכיר!</a:t>
              </a:r>
            </a:p>
            <a:p>
              <a:pPr algn="r" rtl="1">
                <a:lnSpc>
                  <a:spcPct val="150000"/>
                </a:lnSpc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אנחנו מאור קרטה וסתיו שמי, סטודנטים לתואר ראשון בפקולטה לטכנולוגיות למידה במכון הטכנולוגי בחולון.</a:t>
              </a:r>
            </a:p>
            <a:p>
              <a:pPr algn="r" rtl="1">
                <a:lnSpc>
                  <a:spcPct val="150000"/>
                </a:lnSpc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אה, ואנחנו חובבי בירה מושבעים! לכן פיתחנו ייצוג שיעזור לכם להכיר את הבירות הישראליות ולהרים למבשלות כחול לבן.</a:t>
              </a:r>
              <a:b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</a:br>
              <a:endParaRPr lang="he-IL" sz="16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endParaRPr>
            </a:p>
            <a:p>
              <a:pPr algn="r" rtl="1">
                <a:lnSpc>
                  <a:spcPct val="150000"/>
                </a:lnSpc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הייצוג פותח במסגרת פרויקט משולב לקורסים בשנה א', תשפ"ב:</a:t>
              </a:r>
            </a:p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ארגון וייצוג ידע – מרצה: רותם ישראל פישלזון</a:t>
              </a:r>
            </a:p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he-IL" sz="16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מבוא לתכנות אינטראקציה ואנימציה- מרצה: ירדן אדמיאן</a:t>
              </a:r>
            </a:p>
          </p:txBody>
        </p:sp>
        <p:pic>
          <p:nvPicPr>
            <p:cNvPr id="1029" name="Picture 1028" descr="Text, logo&#10;&#10;Description automatically generated">
              <a:hlinkClick r:id="rId26"/>
              <a:extLst>
                <a:ext uri="{FF2B5EF4-FFF2-40B4-BE49-F238E27FC236}">
                  <a16:creationId xmlns:a16="http://schemas.microsoft.com/office/drawing/2014/main" id="{91678C14-55CF-B35C-9FF9-DD3FB87D6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379" y="3902132"/>
              <a:ext cx="2362334" cy="2118973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800A2044-488A-7F13-E2F4-2C57D3DF4F84}"/>
                </a:ext>
              </a:extLst>
            </p:cNvPr>
            <p:cNvSpPr txBox="1"/>
            <p:nvPr/>
          </p:nvSpPr>
          <p:spPr>
            <a:xfrm>
              <a:off x="3773850" y="5244125"/>
              <a:ext cx="584140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>
                  <a:solidFill>
                    <a:schemeClr val="bg1">
                      <a:lumMod val="95000"/>
                    </a:schemeClr>
                  </a:solidFill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** התמונות בייצוג נלקחו מתוך אתר "בית המשקאות של נפתלי"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7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6BD7-D28E-10B4-9125-83D3EDA5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זכויות יוצרים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D9ACEE-ED5A-3112-F5A8-7773C234C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40794"/>
              </p:ext>
            </p:extLst>
          </p:nvPr>
        </p:nvGraphicFramePr>
        <p:xfrm>
          <a:off x="939478" y="1645641"/>
          <a:ext cx="10313045" cy="411988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062609">
                  <a:extLst>
                    <a:ext uri="{9D8B030D-6E8A-4147-A177-3AD203B41FA5}">
                      <a16:colId xmlns:a16="http://schemas.microsoft.com/office/drawing/2014/main" val="233694844"/>
                    </a:ext>
                  </a:extLst>
                </a:gridCol>
                <a:gridCol w="1677944">
                  <a:extLst>
                    <a:ext uri="{9D8B030D-6E8A-4147-A177-3AD203B41FA5}">
                      <a16:colId xmlns:a16="http://schemas.microsoft.com/office/drawing/2014/main" val="3743631749"/>
                    </a:ext>
                  </a:extLst>
                </a:gridCol>
                <a:gridCol w="2297575">
                  <a:extLst>
                    <a:ext uri="{9D8B030D-6E8A-4147-A177-3AD203B41FA5}">
                      <a16:colId xmlns:a16="http://schemas.microsoft.com/office/drawing/2014/main" val="255478849"/>
                    </a:ext>
                  </a:extLst>
                </a:gridCol>
                <a:gridCol w="149699">
                  <a:extLst>
                    <a:ext uri="{9D8B030D-6E8A-4147-A177-3AD203B41FA5}">
                      <a16:colId xmlns:a16="http://schemas.microsoft.com/office/drawing/2014/main" val="1864288598"/>
                    </a:ext>
                  </a:extLst>
                </a:gridCol>
                <a:gridCol w="2147876">
                  <a:extLst>
                    <a:ext uri="{9D8B030D-6E8A-4147-A177-3AD203B41FA5}">
                      <a16:colId xmlns:a16="http://schemas.microsoft.com/office/drawing/2014/main" val="1657427093"/>
                    </a:ext>
                  </a:extLst>
                </a:gridCol>
                <a:gridCol w="1977342">
                  <a:extLst>
                    <a:ext uri="{9D8B030D-6E8A-4147-A177-3AD203B41FA5}">
                      <a16:colId xmlns:a16="http://schemas.microsoft.com/office/drawing/2014/main" val="258549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תוכן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מקור מדיה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זכויות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אופן מתן הקרדיט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אופן יישום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06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אתר </a:t>
                      </a:r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"בית המשקאות של נפתלי"</a:t>
                      </a:r>
                      <a:endParaRPr lang="he-IL" sz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מחייב מתן קרדיט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הקרדיט ניתן במסך </a:t>
                      </a:r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אודות</a:t>
                      </a:r>
                      <a:endParaRPr lang="he-IL" sz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6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matica SC" panose="00000500000000000000" pitchFamily="2" charset="-79"/>
                          <a:cs typeface="Amatica SC" panose="00000500000000000000" pitchFamily="2" charset="-79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adobestock</a:t>
                      </a:r>
                      <a:endParaRPr lang="he-IL" sz="16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cs typeface="Amatica SC" panose="00000500000000000000" pitchFamily="2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שימוש חופשי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לא נדרש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he-IL" sz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802949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6FC9B8DC-B549-E05D-7A34-D982B54DF064}"/>
              </a:ext>
            </a:extLst>
          </p:cNvPr>
          <p:cNvGrpSpPr/>
          <p:nvPr/>
        </p:nvGrpSpPr>
        <p:grpSpPr>
          <a:xfrm>
            <a:off x="9468090" y="2562322"/>
            <a:ext cx="1480739" cy="2530054"/>
            <a:chOff x="8187229" y="2796266"/>
            <a:chExt cx="2773176" cy="473836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9711BA1-9C96-2240-5433-DC2182AA1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230613" y="2891718"/>
              <a:ext cx="705954" cy="219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4FBD1D-2FC7-8B15-6E6F-FC54DCA29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27573" y="2916737"/>
              <a:ext cx="726077" cy="2140338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793CE49B-ECC9-F360-EC10-219A84855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9168196" y="5300549"/>
              <a:ext cx="726077" cy="223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33516DD-6919-39B0-E6BF-CDC022ECA6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395" b="93494" l="10000" r="90000">
                          <a14:foregroundMark x1="38596" y1="93494" x2="60877" y2="93494"/>
                          <a14:foregroundMark x1="45965" y1="3395" x2="55088" y2="3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5" r="30826"/>
            <a:stretch/>
          </p:blipFill>
          <p:spPr bwMode="auto">
            <a:xfrm>
              <a:off x="8187229" y="5347420"/>
              <a:ext cx="704381" cy="214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מכבי 7.9%   500 מ&quot;ל">
              <a:extLst>
                <a:ext uri="{FF2B5EF4-FFF2-40B4-BE49-F238E27FC236}">
                  <a16:creationId xmlns:a16="http://schemas.microsoft.com/office/drawing/2014/main" id="{82B59CFF-570A-69C4-1B43-7B35AC3771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167" b="86333" l="24167" r="47000">
                          <a14:foregroundMark x1="33833" y1="7333" x2="40167" y2="7500"/>
                          <a14:foregroundMark x1="47333" y1="42000" x2="47667" y2="83667"/>
                          <a14:foregroundMark x1="47667" y1="83667" x2="39833" y2="87667"/>
                          <a14:foregroundMark x1="39833" y1="87667" x2="30000" y2="86333"/>
                          <a14:foregroundMark x1="30000" y1="86333" x2="26000" y2="76667"/>
                          <a14:foregroundMark x1="42833" y1="60167" x2="27333" y2="60667"/>
                          <a14:foregroundMark x1="31000" y1="67833" x2="41000" y2="6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9" r="50000" b="6000"/>
            <a:stretch/>
          </p:blipFill>
          <p:spPr bwMode="auto">
            <a:xfrm>
              <a:off x="9230236" y="2796266"/>
              <a:ext cx="723793" cy="2381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B00B44BB-4ADB-6BA3-3C36-DE545669A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3" t="7501" r="31771" b="23608"/>
            <a:stretch/>
          </p:blipFill>
          <p:spPr bwMode="auto">
            <a:xfrm>
              <a:off x="10170859" y="5300548"/>
              <a:ext cx="789546" cy="2234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3D3F29-1F70-7428-BB25-5915C744C242}"/>
              </a:ext>
            </a:extLst>
          </p:cNvPr>
          <p:cNvGrpSpPr/>
          <p:nvPr/>
        </p:nvGrpSpPr>
        <p:grpSpPr>
          <a:xfrm>
            <a:off x="3078866" y="2726726"/>
            <a:ext cx="4332789" cy="2562905"/>
            <a:chOff x="3002718" y="2888771"/>
            <a:chExt cx="4478385" cy="270138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2C9B78-4E7B-42D5-7E80-AD64CFF5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02718" y="2888771"/>
              <a:ext cx="4478385" cy="17063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4134351-19C0-1720-0D25-D60A0934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74824" y="4244352"/>
              <a:ext cx="1988856" cy="1345808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4247720-A6B7-80FC-129C-25C5CE88F7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573" y="5490294"/>
            <a:ext cx="2034531" cy="2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6BD7-D28E-10B4-9125-83D3EDA5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9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זכויות יוצרים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4D9ACEE-ED5A-3112-F5A8-7773C234C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27613"/>
              </p:ext>
            </p:extLst>
          </p:nvPr>
        </p:nvGraphicFramePr>
        <p:xfrm>
          <a:off x="951052" y="1483596"/>
          <a:ext cx="10313045" cy="539496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062609">
                  <a:extLst>
                    <a:ext uri="{9D8B030D-6E8A-4147-A177-3AD203B41FA5}">
                      <a16:colId xmlns:a16="http://schemas.microsoft.com/office/drawing/2014/main" val="233694844"/>
                    </a:ext>
                  </a:extLst>
                </a:gridCol>
                <a:gridCol w="1677944">
                  <a:extLst>
                    <a:ext uri="{9D8B030D-6E8A-4147-A177-3AD203B41FA5}">
                      <a16:colId xmlns:a16="http://schemas.microsoft.com/office/drawing/2014/main" val="3743631749"/>
                    </a:ext>
                  </a:extLst>
                </a:gridCol>
                <a:gridCol w="2447274">
                  <a:extLst>
                    <a:ext uri="{9D8B030D-6E8A-4147-A177-3AD203B41FA5}">
                      <a16:colId xmlns:a16="http://schemas.microsoft.com/office/drawing/2014/main" val="255478849"/>
                    </a:ext>
                  </a:extLst>
                </a:gridCol>
                <a:gridCol w="2147876">
                  <a:extLst>
                    <a:ext uri="{9D8B030D-6E8A-4147-A177-3AD203B41FA5}">
                      <a16:colId xmlns:a16="http://schemas.microsoft.com/office/drawing/2014/main" val="1657427093"/>
                    </a:ext>
                  </a:extLst>
                </a:gridCol>
                <a:gridCol w="1977342">
                  <a:extLst>
                    <a:ext uri="{9D8B030D-6E8A-4147-A177-3AD203B41FA5}">
                      <a16:colId xmlns:a16="http://schemas.microsoft.com/office/drawing/2014/main" val="258549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תוכן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מקור מדיה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זכויות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אופן מתן הקרדיט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solidFill>
                            <a:srgbClr val="ED7D31"/>
                          </a:solidFill>
                          <a:latin typeface="Gadi Almog AlefAlefAlef" panose="00000500000000000000" pitchFamily="50" charset="-79"/>
                          <a:cs typeface="Gadi Almog AlefAlefAlef" panose="00000500000000000000" pitchFamily="50" charset="-79"/>
                        </a:rPr>
                        <a:t>אופן יישום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061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ספריית האייקונים של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matica SC" panose="00000500000000000000" pitchFamily="2" charset="-79"/>
                          <a:cs typeface="Amatica SC" panose="00000500000000000000" pitchFamily="2" charset="-79"/>
                        </a:rPr>
                        <a:t>power point</a:t>
                      </a:r>
                      <a:endParaRPr lang="he-IL" sz="16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cs typeface="Amatica SC" panose="00000500000000000000" pitchFamily="2" charset="-79"/>
                      </a:endParaRPr>
                    </a:p>
                    <a:p>
                      <a:pPr algn="r" rtl="1"/>
                      <a:endParaRPr lang="he-IL" sz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מותר לשימוש</a:t>
                      </a:r>
                    </a:p>
                    <a:p>
                      <a:pPr algn="r" rtl="1"/>
                      <a:endParaRPr lang="he-IL" sz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1"/>
                      <a:endParaRPr lang="he-IL" dirty="0">
                        <a:solidFill>
                          <a:srgbClr val="ED7D31"/>
                        </a:solidFill>
                        <a:latin typeface="Gadi Almog AlefAlefAlef" panose="00000500000000000000" pitchFamily="50" charset="-79"/>
                        <a:cs typeface="Gadi Almog AlefAlefAlef" panose="000005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אין צורך במתן קרדיט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68695"/>
                  </a:ext>
                </a:extLst>
              </a:tr>
              <a:tr h="307330">
                <a:tc>
                  <a:txBody>
                    <a:bodyPr/>
                    <a:lstStyle/>
                    <a:p>
                      <a:pPr algn="r" rtl="1"/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  <a:p>
                      <a:pPr algn="r" rtl="1"/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  <a:p>
                      <a:pPr algn="r" rtl="1"/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  <a:p>
                      <a:pPr algn="r" rtl="1"/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kern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ea typeface="+mn-ea"/>
                          <a:cs typeface="Asimon 2.0 AAA Light" panose="00000400000000000000" pitchFamily="50" charset="-79"/>
                        </a:rPr>
                        <a:t>תוכן מקורי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1200" dirty="0">
                        <a:solidFill>
                          <a:srgbClr val="ED7D3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1200" dirty="0">
                        <a:solidFill>
                          <a:srgbClr val="ED7D3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endParaRPr lang="he-IL" sz="1200" dirty="0">
                        <a:solidFill>
                          <a:srgbClr val="ED7D31"/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008786"/>
                  </a:ext>
                </a:extLst>
              </a:tr>
              <a:tr h="307330">
                <a:tc>
                  <a:txBody>
                    <a:bodyPr/>
                    <a:lstStyle/>
                    <a:p>
                      <a:pPr algn="r" rtl="1"/>
                      <a:r>
                        <a:rPr lang="he-IL" sz="2400" kern="1200" dirty="0">
                          <a:solidFill>
                            <a:schemeClr val="bg1"/>
                          </a:solidFill>
                          <a:latin typeface="Amatica SC" panose="00000500000000000000" pitchFamily="2" charset="-79"/>
                          <a:ea typeface="+mn-ea"/>
                          <a:cs typeface="Amatica SC" panose="00000500000000000000" pitchFamily="2" charset="-79"/>
                        </a:rPr>
                        <a:t>פונטים- 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Amatica SC" panose="00000500000000000000" pitchFamily="2" charset="-79"/>
                          <a:ea typeface="+mn-ea"/>
                          <a:cs typeface="Amatica SC" panose="00000500000000000000" pitchFamily="2" charset="-79"/>
                        </a:rPr>
                        <a:t>gadi +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latin typeface="Amatica SC" panose="00000500000000000000" pitchFamily="2" charset="-79"/>
                          <a:ea typeface="+mn-ea"/>
                          <a:cs typeface="Amatica SC" panose="00000500000000000000" pitchFamily="2" charset="-79"/>
                        </a:rPr>
                        <a:t>asimon</a:t>
                      </a:r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  <a:p>
                      <a:pPr algn="r" rtl="1"/>
                      <a:endParaRPr lang="he-IL" sz="2400" kern="1200" dirty="0">
                        <a:solidFill>
                          <a:schemeClr val="bg1"/>
                        </a:solidFill>
                        <a:latin typeface="Amatica SC" panose="00000500000000000000" pitchFamily="2" charset="-79"/>
                        <a:ea typeface="+mn-ea"/>
                        <a:cs typeface="Amatica SC" panose="00000500000000000000" pitchFamily="2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kern="1200" dirty="0">
                          <a:solidFill>
                            <a:schemeClr val="bg1"/>
                          </a:solidFill>
                          <a:latin typeface="Asimon 2.0 AAA Light" panose="00000400000000000000" pitchFamily="50" charset="-79"/>
                          <a:ea typeface="+mn-ea"/>
                          <a:cs typeface="Asimon 2.0 AAA Light" panose="00000400000000000000" pitchFamily="50" charset="-79"/>
                          <a:hlinkClick r:id="rId3"/>
                        </a:rPr>
                        <a:t>אתר אלף אלף אלף </a:t>
                      </a:r>
                      <a:endParaRPr lang="he-IL" sz="1200" kern="1200" dirty="0">
                        <a:solidFill>
                          <a:schemeClr val="bg1"/>
                        </a:solidFill>
                        <a:latin typeface="Asimon 2.0 AAA Light" panose="00000400000000000000" pitchFamily="50" charset="-79"/>
                        <a:ea typeface="+mn-ea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רישיון סטודנט</a:t>
                      </a:r>
                    </a:p>
                    <a:p>
                      <a:pPr algn="r" rtl="1"/>
                      <a:endParaRPr lang="he-IL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1"/>
                      <a:endParaRPr lang="he-IL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simon 2.0 AAA Light" panose="00000400000000000000" pitchFamily="50" charset="-79"/>
                        <a:cs typeface="Asimon 2.0 AAA Light" panose="00000400000000000000" pitchFamily="50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simon 2.0 AAA Light" panose="00000400000000000000" pitchFamily="50" charset="-79"/>
                          <a:cs typeface="Asimon 2.0 AAA Light" panose="00000400000000000000" pitchFamily="50" charset="-79"/>
                        </a:rPr>
                        <a:t>אין צורך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822766"/>
                  </a:ext>
                </a:extLst>
              </a:tr>
            </a:tbl>
          </a:graphicData>
        </a:graphic>
      </p:graphicFrame>
      <p:pic>
        <p:nvPicPr>
          <p:cNvPr id="6" name="Graphic 5" descr="Beer outline">
            <a:extLst>
              <a:ext uri="{FF2B5EF4-FFF2-40B4-BE49-F238E27FC236}">
                <a16:creationId xmlns:a16="http://schemas.microsoft.com/office/drawing/2014/main" id="{1BE76B0F-BDFC-CA6B-7093-D7CDD90A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5743" y="3535981"/>
            <a:ext cx="424535" cy="424535"/>
          </a:xfrm>
          <a:prstGeom prst="rect">
            <a:avLst/>
          </a:prstGeom>
        </p:spPr>
      </p:pic>
      <p:pic>
        <p:nvPicPr>
          <p:cNvPr id="9" name="Graphic 8" descr="Line arrow: Clockwise curve outline">
            <a:extLst>
              <a:ext uri="{FF2B5EF4-FFF2-40B4-BE49-F238E27FC236}">
                <a16:creationId xmlns:a16="http://schemas.microsoft.com/office/drawing/2014/main" id="{E05543EF-4BB9-5395-9336-945FD170D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03429">
            <a:off x="9242651" y="3621478"/>
            <a:ext cx="389193" cy="389193"/>
          </a:xfrm>
          <a:prstGeom prst="rect">
            <a:avLst/>
          </a:prstGeom>
        </p:spPr>
      </p:pic>
      <p:pic>
        <p:nvPicPr>
          <p:cNvPr id="17" name="Graphic 16" descr="Information with solid fill">
            <a:extLst>
              <a:ext uri="{FF2B5EF4-FFF2-40B4-BE49-F238E27FC236}">
                <a16:creationId xmlns:a16="http://schemas.microsoft.com/office/drawing/2014/main" id="{F0F1E84A-78BF-C794-02BA-68354A358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268" y="3024350"/>
            <a:ext cx="336443" cy="336443"/>
          </a:xfrm>
          <a:prstGeom prst="rect">
            <a:avLst/>
          </a:prstGeom>
        </p:spPr>
      </p:pic>
      <p:pic>
        <p:nvPicPr>
          <p:cNvPr id="21" name="Graphic 20" descr="Badge Cross with solid fill">
            <a:extLst>
              <a:ext uri="{FF2B5EF4-FFF2-40B4-BE49-F238E27FC236}">
                <a16:creationId xmlns:a16="http://schemas.microsoft.com/office/drawing/2014/main" id="{23A4FEC4-F7A9-E067-C03F-7AAE33D62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7304" y="3617127"/>
            <a:ext cx="319197" cy="319197"/>
          </a:xfrm>
          <a:prstGeom prst="rect">
            <a:avLst/>
          </a:prstGeom>
        </p:spPr>
      </p:pic>
      <p:pic>
        <p:nvPicPr>
          <p:cNvPr id="25" name="Graphic 24" descr="Hourglass Finished outline">
            <a:extLst>
              <a:ext uri="{FF2B5EF4-FFF2-40B4-BE49-F238E27FC236}">
                <a16:creationId xmlns:a16="http://schemas.microsoft.com/office/drawing/2014/main" id="{68BF6FD3-C58C-0964-B2B0-3A19CC9095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98334" y="2425420"/>
            <a:ext cx="384407" cy="384407"/>
          </a:xfrm>
          <a:prstGeom prst="rect">
            <a:avLst/>
          </a:prstGeom>
        </p:spPr>
      </p:pic>
      <p:pic>
        <p:nvPicPr>
          <p:cNvPr id="28" name="Graphic 27" descr="Thermometer outline">
            <a:extLst>
              <a:ext uri="{FF2B5EF4-FFF2-40B4-BE49-F238E27FC236}">
                <a16:creationId xmlns:a16="http://schemas.microsoft.com/office/drawing/2014/main" id="{46DECD67-BBFC-6E1F-5795-975F49A721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7070" y="2987401"/>
            <a:ext cx="384407" cy="384407"/>
          </a:xfrm>
          <a:prstGeom prst="rect">
            <a:avLst/>
          </a:prstGeom>
        </p:spPr>
      </p:pic>
      <p:pic>
        <p:nvPicPr>
          <p:cNvPr id="32" name="Graphic 31" descr="Arrow Up outline">
            <a:extLst>
              <a:ext uri="{FF2B5EF4-FFF2-40B4-BE49-F238E27FC236}">
                <a16:creationId xmlns:a16="http://schemas.microsoft.com/office/drawing/2014/main" id="{FAC72D60-A5F3-D3E6-7B48-D6E7CFE3C6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9282319" y="2425420"/>
            <a:ext cx="384407" cy="384407"/>
          </a:xfrm>
          <a:prstGeom prst="rect">
            <a:avLst/>
          </a:prstGeom>
        </p:spPr>
      </p:pic>
      <p:pic>
        <p:nvPicPr>
          <p:cNvPr id="35" name="Graphic 34" descr="Palette outline">
            <a:extLst>
              <a:ext uri="{FF2B5EF4-FFF2-40B4-BE49-F238E27FC236}">
                <a16:creationId xmlns:a16="http://schemas.microsoft.com/office/drawing/2014/main" id="{DB4E1C4E-6A6E-0932-CE02-109782C76C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14349" y="2382699"/>
            <a:ext cx="439866" cy="439866"/>
          </a:xfrm>
          <a:prstGeom prst="rect">
            <a:avLst/>
          </a:prstGeom>
        </p:spPr>
      </p:pic>
      <p:pic>
        <p:nvPicPr>
          <p:cNvPr id="37" name="Graphic 36" descr="Marker with solid fill">
            <a:extLst>
              <a:ext uri="{FF2B5EF4-FFF2-40B4-BE49-F238E27FC236}">
                <a16:creationId xmlns:a16="http://schemas.microsoft.com/office/drawing/2014/main" id="{DA59E6DD-2024-F1F2-1C10-7C9A382E69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41604" y="2927784"/>
            <a:ext cx="461797" cy="4617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728B8F-8680-5602-05CA-F00F4C5BAF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63119" y="2804782"/>
            <a:ext cx="4522226" cy="361150"/>
          </a:xfrm>
          <a:prstGeom prst="rect">
            <a:avLst/>
          </a:prstGeom>
        </p:spPr>
      </p:pic>
      <p:pic>
        <p:nvPicPr>
          <p:cNvPr id="41" name="Picture 40" descr="Map&#10;&#10;Description automatically generated">
            <a:extLst>
              <a:ext uri="{FF2B5EF4-FFF2-40B4-BE49-F238E27FC236}">
                <a16:creationId xmlns:a16="http://schemas.microsoft.com/office/drawing/2014/main" id="{1ED96AE6-6EC8-9CA1-F119-F287303A8C62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612" b="93939" l="9609" r="89680">
                        <a14:foregroundMark x1="56940" y1="31956" x2="56940" y2="31956"/>
                        <a14:foregroundMark x1="53737" y1="25620" x2="55160" y2="34986"/>
                        <a14:foregroundMark x1="68683" y1="18182" x2="68683" y2="18182"/>
                        <a14:foregroundMark x1="68683" y1="18182" x2="59786" y2="10468"/>
                        <a14:foregroundMark x1="64769" y1="10744" x2="67260" y2="6612"/>
                        <a14:foregroundMark x1="43416" y1="70248" x2="60498" y2="20110"/>
                        <a14:foregroundMark x1="47331" y1="93939" x2="47331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204" y="4152258"/>
            <a:ext cx="1100111" cy="1421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AA279-F1B7-E003-0AD9-C2F9A4D21DD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05246" y="5946107"/>
            <a:ext cx="4542180" cy="8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1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F73D-BDDD-1434-DF50-5545B6A6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מטרת הייצוג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7EB7B-98E1-CFCC-6756-18F0F723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391" y="3542446"/>
            <a:ext cx="5311219" cy="813880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ea typeface="+mj-ea"/>
                <a:cs typeface="Gadi Almog AlefAlefAlef" panose="00000500000000000000" pitchFamily="50" charset="-79"/>
              </a:rPr>
              <a:t>קהל יעד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E4809-057E-01D7-63D3-BB58035DAAD8}"/>
              </a:ext>
            </a:extLst>
          </p:cNvPr>
          <p:cNvSpPr txBox="1"/>
          <p:nvPr/>
        </p:nvSpPr>
        <p:spPr>
          <a:xfrm>
            <a:off x="1929353" y="1545996"/>
            <a:ext cx="833329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0" i="0" dirty="0">
                <a:solidFill>
                  <a:schemeClr val="bg1">
                    <a:lumMod val="95000"/>
                  </a:schemeClr>
                </a:solidFill>
                <a:effectLst/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הכרת סוגי בירות ישראליות ע"י מאפיינים שונים של הבירה- לאגר/ איל, חוזק, מרירות ומתיקות.</a:t>
            </a:r>
            <a:br>
              <a:rPr lang="he-IL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</a:br>
            <a:r>
              <a:rPr lang="he-IL" b="0" i="0" dirty="0">
                <a:solidFill>
                  <a:schemeClr val="bg1">
                    <a:lumMod val="95000"/>
                  </a:schemeClr>
                </a:solidFill>
                <a:effectLst/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המידע יועבר בעזרת תמונות וטקסטים בשפה צעירה ופשוטה.</a:t>
            </a:r>
            <a:endParaRPr lang="he-IL" dirty="0">
              <a:solidFill>
                <a:schemeClr val="bg1">
                  <a:lumMod val="95000"/>
                </a:schemeClr>
              </a:solidFill>
              <a:latin typeface="Asimon 2.0 AAA Light" panose="00000400000000000000" pitchFamily="50" charset="-79"/>
              <a:cs typeface="Asimon 2.0 AAA Light" panose="00000400000000000000" pitchFamily="50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858A8-2B64-13F6-DA8B-4A95A599C3E7}"/>
              </a:ext>
            </a:extLst>
          </p:cNvPr>
          <p:cNvSpPr txBox="1"/>
          <p:nvPr/>
        </p:nvSpPr>
        <p:spPr>
          <a:xfrm>
            <a:off x="2125526" y="4555410"/>
            <a:ext cx="79409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0" i="0" dirty="0">
                <a:solidFill>
                  <a:schemeClr val="bg1">
                    <a:lumMod val="95000"/>
                  </a:schemeClr>
                </a:solidFill>
                <a:effectLst/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גב</a:t>
            </a:r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רים ונשים בגילאי </a:t>
            </a:r>
            <a:r>
              <a:rPr lang="he-IL" b="0" i="0" dirty="0">
                <a:solidFill>
                  <a:schemeClr val="bg1">
                    <a:lumMod val="95000"/>
                  </a:schemeClr>
                </a:solidFill>
                <a:effectLst/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18+ המעוניינים להעמיק את הידע שלהם בנוגע לסוגי הבירות הישראליות השונות.</a:t>
            </a:r>
            <a:endParaRPr lang="he-IL" dirty="0">
              <a:solidFill>
                <a:schemeClr val="bg1">
                  <a:lumMod val="95000"/>
                </a:schemeClr>
              </a:solidFill>
              <a:latin typeface="Asimon 2.0 AAA Light" panose="00000400000000000000" pitchFamily="50" charset="-79"/>
              <a:cs typeface="Asimon 2.0 AAA Light" panose="00000400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470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B3AA-B935-DEA2-5D8E-4791D2B6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שאלות עליהן עונה הייצוג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5229-4BC5-6E88-FBAD-013B1E41F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872" y="1929320"/>
            <a:ext cx="8440918" cy="298692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מה הם סוגי הבירה הקיימים?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מהו הסוג של כל בירה?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מהם הם המאפיינים השונים של כל בירה? 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מהם הטעמים של כל בירה?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מאיזה מבשלה הבירה מגיעה?</a:t>
            </a:r>
          </a:p>
          <a:p>
            <a:pPr marL="0" indent="0" algn="r" rtl="1">
              <a:buNone/>
            </a:pPr>
            <a:endParaRPr lang="he-IL" dirty="0">
              <a:solidFill>
                <a:schemeClr val="bg1">
                  <a:lumMod val="95000"/>
                </a:schemeClr>
              </a:solidFill>
              <a:latin typeface="Amatica SC" panose="00000500000000000000" pitchFamily="2" charset="-79"/>
              <a:cs typeface="Amatica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134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6BD7-D28E-10B4-9125-83D3EDA5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40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נימוקים לתכנון ועיצוב הייצוג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17B-511B-48E6-8E40-21722CE4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11" y="1592162"/>
            <a:ext cx="11275979" cy="5100468"/>
          </a:xfrm>
        </p:spPr>
        <p:txBody>
          <a:bodyPr>
            <a:noAutofit/>
          </a:bodyPr>
          <a:lstStyle/>
          <a:p>
            <a:pPr marL="742950" indent="-742950" algn="r" rtl="1">
              <a:lnSpc>
                <a:spcPct val="100000"/>
              </a:lnSpc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Brushing &amp; highlight</a:t>
            </a:r>
            <a:r>
              <a:rPr lang="he-IL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</a:t>
            </a: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–</a:t>
            </a:r>
            <a:r>
              <a:rPr lang="he-IL" sz="2400" b="1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</a:t>
            </a:r>
            <a:b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</a:b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בעת מעבר על בקבוק בירה מסוים יוגדל האלמנט. </a:t>
            </a:r>
          </a:p>
          <a:p>
            <a:pPr marL="742950" indent="-742950" algn="r" rtl="1">
              <a:lnSpc>
                <a:spcPct val="100000"/>
              </a:lnSpc>
              <a:buFontTx/>
              <a:buAutoNum type="arabicPeriod"/>
            </a:pPr>
            <a:r>
              <a:rPr lang="en-US" sz="2400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L</a:t>
            </a: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inking &amp; Brushing</a:t>
            </a:r>
            <a:r>
              <a:rPr lang="he-IL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-</a:t>
            </a:r>
            <a:r>
              <a:rPr lang="he-IL" sz="2400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</a:b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בעת מעבר על בירה מסוימת ישתנו המאפיינים וסוג הבירה בהתאם לנתונים של אותה הבירה, במעבר על מאפיין/ סוג בירה, יודגשו הבירות העומדות במאפיין.</a:t>
            </a:r>
          </a:p>
          <a:p>
            <a:pPr marL="742950" indent="-742950" algn="r" rtl="1">
              <a:lnSpc>
                <a:spcPct val="100000"/>
              </a:lnSpc>
              <a:buFontTx/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Brush &amp; Fade</a:t>
            </a:r>
            <a:r>
              <a:rPr lang="he-IL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- </a:t>
            </a:r>
            <a:b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</a:b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בעת מעבר על סוג בירה כל שאר הבירות ירדו ברמת הצבע והשקיפות שלהם, במעבר על מאפיין שאר המאפיינים ירדו ברמת צבע. </a:t>
            </a:r>
          </a:p>
          <a:p>
            <a:pPr marL="742950" indent="-742950" algn="r" rtl="1">
              <a:lnSpc>
                <a:spcPct val="100000"/>
              </a:lnSpc>
              <a:buFontTx/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Clicking</a:t>
            </a:r>
            <a:r>
              <a:rPr lang="he-IL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-</a:t>
            </a:r>
            <a:b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</a:b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בעת לחיצה על בקבוק בירה תקפוץ חלונית עם הצגת מידע נוסף על הבירה, בלחיצה על ה-    תקפוץ חלונית המסבירה על סוגי הבירה (לאגר/ איל)/ חלונית אודות.</a:t>
            </a:r>
          </a:p>
          <a:p>
            <a:pPr marL="742950" indent="-742950" algn="r" rtl="1">
              <a:lnSpc>
                <a:spcPct val="100000"/>
              </a:lnSpc>
              <a:buFontTx/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Click &amp; Fade</a:t>
            </a:r>
            <a:r>
              <a:rPr lang="he-IL" sz="2400" b="1" dirty="0">
                <a:solidFill>
                  <a:srgbClr val="ED7D31"/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 –</a:t>
            </a:r>
            <a:b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</a:br>
            <a:r>
              <a:rPr lang="he-IL" sz="18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בעת לחיצה על בירה מסוימת/ ה-    המסך ירד ברמת הצבע והשקיפות (ותקפוץ חלונית הסבר/ אודות)</a:t>
            </a:r>
          </a:p>
        </p:txBody>
      </p:sp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74BE2E87-5824-62E7-B81C-53E08AC9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013" y="4867607"/>
            <a:ext cx="226973" cy="226973"/>
          </a:xfrm>
          <a:prstGeom prst="rect">
            <a:avLst/>
          </a:prstGeom>
        </p:spPr>
      </p:pic>
      <p:pic>
        <p:nvPicPr>
          <p:cNvPr id="7" name="Graphic 6" descr="Information with solid fill">
            <a:extLst>
              <a:ext uri="{FF2B5EF4-FFF2-40B4-BE49-F238E27FC236}">
                <a16:creationId xmlns:a16="http://schemas.microsoft.com/office/drawing/2014/main" id="{7CFC1462-1A8B-6C0C-63CB-6047A5F5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8676" y="5915981"/>
            <a:ext cx="226973" cy="2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41DF-31EB-A2CC-E5F2-88E4BF47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552144"/>
            <a:ext cx="10515600" cy="1325563"/>
          </a:xfrm>
        </p:spPr>
        <p:txBody>
          <a:bodyPr/>
          <a:lstStyle/>
          <a:p>
            <a:pPr algn="ctr" rtl="1"/>
            <a:r>
              <a:rPr lang="he-IL" sz="5400" dirty="0">
                <a:solidFill>
                  <a:srgbClr val="DA8E04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האפיון</a:t>
            </a: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9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rgbClr val="ED7D31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pic>
        <p:nvPicPr>
          <p:cNvPr id="62" name="Graphic 61" descr="Information with solid fill">
            <a:extLst>
              <a:ext uri="{FF2B5EF4-FFF2-40B4-BE49-F238E27FC236}">
                <a16:creationId xmlns:a16="http://schemas.microsoft.com/office/drawing/2014/main" id="{7113ED20-8D0C-3763-D2B1-C92AC303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086BD4-69C3-BA08-0ABA-E90E9B3882A4}"/>
              </a:ext>
            </a:extLst>
          </p:cNvPr>
          <p:cNvCxnSpPr/>
          <p:nvPr/>
        </p:nvCxnSpPr>
        <p:spPr>
          <a:xfrm>
            <a:off x="5671132" y="986822"/>
            <a:ext cx="0" cy="540000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01C1A8-A005-CB85-DA64-7899399A7164}"/>
              </a:ext>
            </a:extLst>
          </p:cNvPr>
          <p:cNvGrpSpPr/>
          <p:nvPr/>
        </p:nvGrpSpPr>
        <p:grpSpPr>
          <a:xfrm>
            <a:off x="5561992" y="1288456"/>
            <a:ext cx="7008017" cy="2764549"/>
            <a:chOff x="4296000" y="410918"/>
            <a:chExt cx="8820000" cy="3479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7D9C5-66DA-4EBF-9C9C-678E2E35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44930" y="543902"/>
              <a:ext cx="913811" cy="2693741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B03C2A-FBF3-D2F8-114D-73171972A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783564" y="465927"/>
              <a:ext cx="888484" cy="275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0DE53BC-F6D2-A467-832F-1684B11A6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5598250" y="410918"/>
              <a:ext cx="913810" cy="281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E1218F-85F1-ADA1-568B-7B56F25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000" y="2709000"/>
              <a:ext cx="8820000" cy="118126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156E20B-0041-D814-433A-D58A1CAB865B}"/>
              </a:ext>
            </a:extLst>
          </p:cNvPr>
          <p:cNvSpPr txBox="1"/>
          <p:nvPr/>
        </p:nvSpPr>
        <p:spPr>
          <a:xfrm>
            <a:off x="7176000" y="719272"/>
            <a:ext cx="4860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הבירה כדי לגלות את מאפיינה, 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לקבלת מידע נוסף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1E9A5-0268-E3BE-4E28-3D4926FCC0E6}"/>
              </a:ext>
            </a:extLst>
          </p:cNvPr>
          <p:cNvGrpSpPr/>
          <p:nvPr/>
        </p:nvGrpSpPr>
        <p:grpSpPr>
          <a:xfrm>
            <a:off x="5561992" y="3969001"/>
            <a:ext cx="7008017" cy="2888999"/>
            <a:chOff x="5567983" y="3949545"/>
            <a:chExt cx="7008017" cy="288899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68F70-961F-9914-FDC8-C5EB1347271E}"/>
                </a:ext>
              </a:extLst>
            </p:cNvPr>
            <p:cNvGrpSpPr/>
            <p:nvPr/>
          </p:nvGrpSpPr>
          <p:grpSpPr>
            <a:xfrm>
              <a:off x="6572764" y="3949545"/>
              <a:ext cx="4708963" cy="2381281"/>
              <a:chOff x="4669495" y="3680161"/>
              <a:chExt cx="5926506" cy="29969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3152ED-D4FE-2C23-B2BB-7B7A40068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395" b="93494" l="10000" r="90000">
                            <a14:foregroundMark x1="38596" y1="93494" x2="60877" y2="93494"/>
                            <a14:foregroundMark x1="45965" y1="3395" x2="55088" y2="3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5" r="30826"/>
              <a:stretch/>
            </p:blipFill>
            <p:spPr bwMode="auto">
              <a:xfrm>
                <a:off x="4669495" y="3887751"/>
                <a:ext cx="886505" cy="269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מכבי 7.9%   500 מ&quot;ל">
                <a:extLst>
                  <a:ext uri="{FF2B5EF4-FFF2-40B4-BE49-F238E27FC236}">
                    <a16:creationId xmlns:a16="http://schemas.microsoft.com/office/drawing/2014/main" id="{3E67D83F-8FD9-687F-1279-382D1998E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7167" b="86333" l="24167" r="47000">
                            <a14:foregroundMark x1="33833" y1="7333" x2="40167" y2="7500"/>
                            <a14:foregroundMark x1="47333" y1="42000" x2="47667" y2="83667"/>
                            <a14:foregroundMark x1="47667" y1="83667" x2="39833" y2="87667"/>
                            <a14:foregroundMark x1="39833" y1="87667" x2="30000" y2="86333"/>
                            <a14:foregroundMark x1="30000" y1="86333" x2="26000" y2="76667"/>
                            <a14:foregroundMark x1="42833" y1="60167" x2="27333" y2="60667"/>
                            <a14:foregroundMark x1="31000" y1="67833" x2="41000" y2="69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9" r="50000" b="6000"/>
              <a:stretch/>
            </p:blipFill>
            <p:spPr bwMode="auto">
              <a:xfrm>
                <a:off x="9685065" y="3680161"/>
                <a:ext cx="910936" cy="2996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186BA91-2B99-A775-7CA7-E11324C53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3" t="7501" r="31771" b="23608"/>
              <a:stretch/>
            </p:blipFill>
            <p:spPr bwMode="auto">
              <a:xfrm>
                <a:off x="7082310" y="3769768"/>
                <a:ext cx="993690" cy="281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531F2-9EBF-7F96-83F7-422EA357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983" y="5899958"/>
              <a:ext cx="7008017" cy="93858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D96D05-6378-B917-3BDC-5AC8CFED34B0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9F3F62-9F79-F940-BD6D-70900C4DBE17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7C3D6E-52DC-F670-557B-9ED976892C2F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F1DFCC-DE1B-A00F-E899-A4A2F92A60DD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03AB2A-F107-B901-4B7C-A42F759511D9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2D522B-8C62-3A39-D24C-8BD6B64A4F9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5A200E-B1E2-3550-221D-F5EC7AB6CEDF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92F7F-199E-121C-A070-8E378CFD1F2E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19676-66DC-CA5E-3A87-E83DCD2A930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26466-0DFD-D457-1E4E-6E038E87A9F1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8FF4A9-7F79-FC5E-F30B-6C94AAE37362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1DE20B-C11B-FBD8-FF95-ACDF58119875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8A8004-A69B-9AF5-D4B2-9114DEDA8BAD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63AE0C-CABD-CF80-86D7-49746979DD29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11769-939B-1722-8FA4-954817E4D6EC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7AABC-874B-565C-3D56-5683E1E56605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997929-53E5-A323-A05E-B8FBA293670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ECEFAF-932E-E67B-4878-396D383C5D3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A0839C-D720-E2C5-82E4-3A9C33742284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8C48F9-08AB-0DA3-E991-658A9A460E91}"/>
              </a:ext>
            </a:extLst>
          </p:cNvPr>
          <p:cNvSpPr txBox="1"/>
          <p:nvPr/>
        </p:nvSpPr>
        <p:spPr>
          <a:xfrm>
            <a:off x="258433" y="4869000"/>
            <a:ext cx="5016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רמה במדד כדי לגלות את הבירות ברמה שבחרתם.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91173-6DB2-4C5E-4EF5-5BB6B8CD407F}"/>
              </a:ext>
            </a:extLst>
          </p:cNvPr>
          <p:cNvSpPr txBox="1"/>
          <p:nvPr/>
        </p:nvSpPr>
        <p:spPr>
          <a:xfrm>
            <a:off x="1354238" y="1269000"/>
            <a:ext cx="392019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הסוג כדי לגלות את הבירות מהסוג שבחרתם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AC788-6E95-E42F-AF3A-096ABCDEEA7C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9" name="Graphic 8" descr="Beer outline">
              <a:extLst>
                <a:ext uri="{FF2B5EF4-FFF2-40B4-BE49-F238E27FC236}">
                  <a16:creationId xmlns:a16="http://schemas.microsoft.com/office/drawing/2014/main" id="{7F8A5C4A-01D5-51F8-DC77-27A7A7CF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10" name="Graphic 9" descr="Beer outline">
              <a:extLst>
                <a:ext uri="{FF2B5EF4-FFF2-40B4-BE49-F238E27FC236}">
                  <a16:creationId xmlns:a16="http://schemas.microsoft.com/office/drawing/2014/main" id="{F236D673-A385-0223-8F7F-D106E87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11" name="Graphic 10" descr="Line arrow: Clockwise curve outline">
              <a:extLst>
                <a:ext uri="{FF2B5EF4-FFF2-40B4-BE49-F238E27FC236}">
                  <a16:creationId xmlns:a16="http://schemas.microsoft.com/office/drawing/2014/main" id="{36D7772F-9FD2-24C0-9E97-51FBE95B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13" name="Graphic 12" descr="Line arrow: Clockwise curve outline">
              <a:extLst>
                <a:ext uri="{FF2B5EF4-FFF2-40B4-BE49-F238E27FC236}">
                  <a16:creationId xmlns:a16="http://schemas.microsoft.com/office/drawing/2014/main" id="{D7960883-1D47-FEF2-8092-0221784C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C3D3-D4A9-B0B0-812E-C56AD32A7A74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rgbClr val="F2E757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E8E4B-D6E1-B7A3-650D-881C077865A5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rgbClr val="DA8E04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E91751-EFC5-34D7-8BE8-F5A74208EC8C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pic>
        <p:nvPicPr>
          <p:cNvPr id="22" name="Graphic 21" descr="Information with solid fill">
            <a:extLst>
              <a:ext uri="{FF2B5EF4-FFF2-40B4-BE49-F238E27FC236}">
                <a16:creationId xmlns:a16="http://schemas.microsoft.com/office/drawing/2014/main" id="{0E710B7F-1DE4-D980-D3AC-D5771D58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4814" y="872252"/>
            <a:ext cx="226973" cy="2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EB03C2A-FBF3-D2F8-114D-73171972A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54" y1="11154" x2="48558" y2="10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8522" r="38082" b="7754"/>
          <a:stretch/>
        </p:blipFill>
        <p:spPr bwMode="auto">
          <a:xfrm>
            <a:off x="10716749" y="1312708"/>
            <a:ext cx="705954" cy="21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E53BC-F6D2-A467-832F-1684B11A6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80" b="94922" l="9961" r="89844">
                        <a14:foregroundMark x1="47168" y1="9180" x2="54785" y2="12207"/>
                        <a14:foregroundMark x1="54785" y1="12207" x2="57129" y2="38867"/>
                        <a14:foregroundMark x1="40039" y1="94629" x2="57520" y2="94922"/>
                        <a14:foregroundMark x1="57520" y1="94922" x2="61230" y2="88770"/>
                        <a14:foregroundMark x1="61230" y1="88770" x2="61133" y2="87598"/>
                        <a14:backgroundMark x1="43164" y1="38770" x2="39063" y2="47168"/>
                        <a14:backgroundMark x1="39063" y1="47168" x2="37598" y2="8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43" t="4622" r="34104" b="140"/>
          <a:stretch/>
        </p:blipFill>
        <p:spPr bwMode="auto">
          <a:xfrm>
            <a:off x="6596707" y="1269000"/>
            <a:ext cx="726077" cy="22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1218F-85F1-ADA1-568B-7B56F25AD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3094963"/>
            <a:ext cx="7008017" cy="938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rgbClr val="ED7D31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3152ED-D4FE-2C23-B2BB-7B7A40068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95" b="93494" l="10000" r="90000">
                        <a14:foregroundMark x1="38596" y1="93494" x2="60877" y2="93494"/>
                        <a14:foregroundMark x1="45965" y1="3395" x2="55088" y2="3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5" r="30826"/>
          <a:stretch/>
        </p:blipFill>
        <p:spPr bwMode="auto">
          <a:xfrm>
            <a:off x="6566773" y="4133944"/>
            <a:ext cx="704381" cy="21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מכבי 7.9%   500 מ&quot;ל">
            <a:extLst>
              <a:ext uri="{FF2B5EF4-FFF2-40B4-BE49-F238E27FC236}">
                <a16:creationId xmlns:a16="http://schemas.microsoft.com/office/drawing/2014/main" id="{3E67D83F-8FD9-687F-1279-382D1998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167" b="86333" l="24167" r="47000">
                        <a14:foregroundMark x1="33833" y1="7333" x2="40167" y2="7500"/>
                        <a14:foregroundMark x1="47333" y1="42000" x2="47667" y2="83667"/>
                        <a14:foregroundMark x1="47667" y1="83667" x2="39833" y2="87667"/>
                        <a14:foregroundMark x1="39833" y1="87667" x2="30000" y2="86333"/>
                        <a14:foregroundMark x1="30000" y1="86333" x2="26000" y2="76667"/>
                        <a14:foregroundMark x1="42833" y1="60167" x2="27333" y2="60667"/>
                        <a14:foregroundMark x1="31000" y1="67833" x2="41000" y2="6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50000" b="6000"/>
          <a:stretch/>
        </p:blipFill>
        <p:spPr bwMode="auto">
          <a:xfrm>
            <a:off x="10551943" y="3969001"/>
            <a:ext cx="723793" cy="23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186BA91-2B99-A775-7CA7-E11324C53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3" t="7501" r="31771" b="23608"/>
          <a:stretch/>
        </p:blipFill>
        <p:spPr bwMode="auto">
          <a:xfrm>
            <a:off x="8483899" y="4040198"/>
            <a:ext cx="789546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531F2-9EBF-7F96-83F7-422EA3579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85599" y1="63710" x2="2055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992" y="5919414"/>
            <a:ext cx="7008017" cy="938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7D9C5-66DA-4EBF-9C9C-678E2E3589E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46" b="98586" l="10000" r="90000">
                        <a14:foregroundMark x1="39825" y1="91938" x2="60702" y2="93777"/>
                        <a14:foregroundMark x1="36316" y1="89958" x2="37895" y2="97313"/>
                        <a14:foregroundMark x1="37895" y1="97313" x2="48070" y2="98727"/>
                        <a14:foregroundMark x1="48070" y1="98727" x2="62281" y2="96747"/>
                        <a14:foregroundMark x1="43333" y1="2546" x2="55789" y2="2970"/>
                      </a14:backgroundRemoval>
                    </a14:imgEffect>
                  </a14:imgLayer>
                </a14:imgProps>
              </a:ext>
            </a:extLst>
          </a:blip>
          <a:srcRect l="28827" r="29096"/>
          <a:stretch/>
        </p:blipFill>
        <p:spPr>
          <a:xfrm>
            <a:off x="8557847" y="1058141"/>
            <a:ext cx="867884" cy="2558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E088D-A5F6-6113-2AD5-23810E9FCC92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15892-9114-4E95-8A24-1DAB8D2B0713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D6EC87-0AAC-974B-4176-5B9E0EE02693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B38AF-9E71-6DA9-150C-58303F91E111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231DB4-1303-815D-B246-137B1B59962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D984F2-0127-C221-4DF3-44F82A512521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CB9C20-CEDB-A5A2-3097-97D1001D4007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DD02E5-29E9-C4ED-B6FA-B1FD1E6B8D41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731A99-5A48-CFF1-3702-95C684548C1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CBB08A-C715-1D3C-5D8D-3E0E0616E4B6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BD1713-55EF-867D-D0A7-6516A6A144F1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8DAD24-2CB0-8595-BE99-D925D6845B69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4D77381-CA3E-25E0-6733-21FC060D6CCB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529C23-091F-E02C-83F1-3D2EF2B48201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1DD492-F1F7-EF37-BFB4-E69F9FA1333E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9BB54D2-D0A6-F029-19A4-8DAFD3CAFC32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925BBE9-9C44-1882-6490-1C1A810A5B1A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867B63-8873-48F3-85AD-2D7CA82D3F84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42ED2F-5ACF-E244-16A4-62EB2357275A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pic>
        <p:nvPicPr>
          <p:cNvPr id="54" name="Graphic 53" descr="Information with solid fill">
            <a:extLst>
              <a:ext uri="{FF2B5EF4-FFF2-40B4-BE49-F238E27FC236}">
                <a16:creationId xmlns:a16="http://schemas.microsoft.com/office/drawing/2014/main" id="{9A3A05A2-A383-43F7-140C-217E8B4D1F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8E4D2A18-E607-1483-D783-C0B0246D4A84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57" name="Graphic 56" descr="Beer outline">
              <a:extLst>
                <a:ext uri="{FF2B5EF4-FFF2-40B4-BE49-F238E27FC236}">
                  <a16:creationId xmlns:a16="http://schemas.microsoft.com/office/drawing/2014/main" id="{1FF13975-F0C9-6AFC-17C2-656623A6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58" name="Graphic 57" descr="Beer outline">
              <a:extLst>
                <a:ext uri="{FF2B5EF4-FFF2-40B4-BE49-F238E27FC236}">
                  <a16:creationId xmlns:a16="http://schemas.microsoft.com/office/drawing/2014/main" id="{C39CC4C7-1CF6-610D-FBC9-65FEE9CB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59" name="Graphic 58" descr="Line arrow: Clockwise curve outline">
              <a:extLst>
                <a:ext uri="{FF2B5EF4-FFF2-40B4-BE49-F238E27FC236}">
                  <a16:creationId xmlns:a16="http://schemas.microsoft.com/office/drawing/2014/main" id="{F77F030A-24AB-61B7-D36B-504C29ED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60" name="Graphic 59" descr="Line arrow: Clockwise curve outline">
              <a:extLst>
                <a:ext uri="{FF2B5EF4-FFF2-40B4-BE49-F238E27FC236}">
                  <a16:creationId xmlns:a16="http://schemas.microsoft.com/office/drawing/2014/main" id="{C477E6B3-2A21-3288-4C07-45FD3B5BB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4245DE-73EE-32F5-40D6-B406ECB39B4A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1EC8B93-4B7E-37BB-B148-82DE469E6640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rgbClr val="DA8E04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ECC7AD2-273E-DE63-CBC4-C048EAA3D68B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AB127C-BF79-21EB-8AC3-B344779876DD}"/>
              </a:ext>
            </a:extLst>
          </p:cNvPr>
          <p:cNvCxnSpPr/>
          <p:nvPr/>
        </p:nvCxnSpPr>
        <p:spPr>
          <a:xfrm>
            <a:off x="5671132" y="986822"/>
            <a:ext cx="0" cy="540000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Information with solid fill">
            <a:extLst>
              <a:ext uri="{FF2B5EF4-FFF2-40B4-BE49-F238E27FC236}">
                <a16:creationId xmlns:a16="http://schemas.microsoft.com/office/drawing/2014/main" id="{62AF9674-5473-1E52-466B-9E5183007C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64814" y="872252"/>
            <a:ext cx="226973" cy="226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CE92AD-2B24-129B-DC88-F62143E585BE}"/>
              </a:ext>
            </a:extLst>
          </p:cNvPr>
          <p:cNvSpPr txBox="1"/>
          <p:nvPr/>
        </p:nvSpPr>
        <p:spPr>
          <a:xfrm>
            <a:off x="7176000" y="719272"/>
            <a:ext cx="4860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הבירה כדי לגלות את מאפיינה, 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לקבלת מידע נוסף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01EB2-4948-611E-4325-8483AF1154F5}"/>
              </a:ext>
            </a:extLst>
          </p:cNvPr>
          <p:cNvSpPr txBox="1"/>
          <p:nvPr/>
        </p:nvSpPr>
        <p:spPr>
          <a:xfrm>
            <a:off x="258433" y="4869000"/>
            <a:ext cx="5016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רמה במדד כדי לגלות את הבירות ברמה שבחרתם.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F9443-719F-2F97-E494-2EFD6EE6C4BF}"/>
              </a:ext>
            </a:extLst>
          </p:cNvPr>
          <p:cNvSpPr txBox="1"/>
          <p:nvPr/>
        </p:nvSpPr>
        <p:spPr>
          <a:xfrm>
            <a:off x="1354238" y="1269000"/>
            <a:ext cx="392019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הסוג כדי לגלות את הבירות מהסוג שבחרתם</a:t>
            </a:r>
          </a:p>
        </p:txBody>
      </p:sp>
    </p:spTree>
    <p:extLst>
      <p:ext uri="{BB962C8B-B14F-4D97-AF65-F5344CB8AC3E}">
        <p14:creationId xmlns:p14="http://schemas.microsoft.com/office/powerpoint/2010/main" val="19830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01C1A8-A005-CB85-DA64-7899399A7164}"/>
              </a:ext>
            </a:extLst>
          </p:cNvPr>
          <p:cNvGrpSpPr/>
          <p:nvPr/>
        </p:nvGrpSpPr>
        <p:grpSpPr>
          <a:xfrm>
            <a:off x="5561992" y="1269000"/>
            <a:ext cx="7008017" cy="2764549"/>
            <a:chOff x="4296000" y="410918"/>
            <a:chExt cx="8820000" cy="3479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7D9C5-66DA-4EBF-9C9C-678E2E35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44930" y="543902"/>
              <a:ext cx="913811" cy="2693741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B03C2A-FBF3-D2F8-114D-73171972A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783564" y="465927"/>
              <a:ext cx="888484" cy="275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0DE53BC-F6D2-A467-832F-1684B11A6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5598250" y="410918"/>
              <a:ext cx="913810" cy="281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E1218F-85F1-ADA1-568B-7B56F25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000" y="2709000"/>
              <a:ext cx="8820000" cy="118126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chemeClr val="bg2">
                    <a:lumMod val="25000"/>
                  </a:schemeClr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96D05-6378-B917-3BDC-5AC8CFED34B0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9F3F62-9F79-F940-BD6D-70900C4DBE17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7C3D6E-52DC-F670-557B-9ED976892C2F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F1DFCC-DE1B-A00F-E899-A4A2F92A60DD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03AB2A-F107-B901-4B7C-A42F759511D9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2D522B-8C62-3A39-D24C-8BD6B64A4F9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5A200E-B1E2-3550-221D-F5EC7AB6CEDF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92F7F-199E-121C-A070-8E378CFD1F2E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19676-66DC-CA5E-3A87-E83DCD2A930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26466-0DFD-D457-1E4E-6E038E87A9F1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8FF4A9-7F79-FC5E-F30B-6C94AAE37362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1DE20B-C11B-FBD8-FF95-ACDF58119875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8A8004-A69B-9AF5-D4B2-9114DEDA8BAD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63AE0C-CABD-CF80-86D7-49746979DD29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11769-939B-1722-8FA4-954817E4D6EC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7AABC-874B-565C-3D56-5683E1E56605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997929-53E5-A323-A05E-B8FBA293670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ECEFAF-932E-E67B-4878-396D383C5D3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A0839C-D720-E2C5-82E4-3A9C33742284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156E20B-0041-D814-433A-D58A1CAB865B}"/>
              </a:ext>
            </a:extLst>
          </p:cNvPr>
          <p:cNvSpPr txBox="1"/>
          <p:nvPr/>
        </p:nvSpPr>
        <p:spPr>
          <a:xfrm>
            <a:off x="7176000" y="729000"/>
            <a:ext cx="486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הבירה כדי לגלות את מאפיינה, לחץ לקבלת מידע נוסף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8C48F9-08AB-0DA3-E991-658A9A460E91}"/>
              </a:ext>
            </a:extLst>
          </p:cNvPr>
          <p:cNvSpPr txBox="1"/>
          <p:nvPr/>
        </p:nvSpPr>
        <p:spPr>
          <a:xfrm>
            <a:off x="258433" y="4869000"/>
            <a:ext cx="5016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לחץ על רמה במדד כדי לגלות את הבירות ברמה שבחרתם.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91173-6DB2-4C5E-4EF5-5BB6B8CD407F}"/>
              </a:ext>
            </a:extLst>
          </p:cNvPr>
          <p:cNvSpPr txBox="1"/>
          <p:nvPr/>
        </p:nvSpPr>
        <p:spPr>
          <a:xfrm>
            <a:off x="1854433" y="1269000"/>
            <a:ext cx="3420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Amatica SC" panose="00000500000000000000" pitchFamily="2" charset="-79"/>
                <a:cs typeface="Amatica SC" panose="00000500000000000000" pitchFamily="2" charset="-79"/>
              </a:rPr>
              <a:t>רחף על הסוג כדי לגלות את הבירות מהסוג שבחרתם, לחץ לקבלת מידע נוסף</a:t>
            </a:r>
          </a:p>
        </p:txBody>
      </p:sp>
      <p:pic>
        <p:nvPicPr>
          <p:cNvPr id="62" name="Graphic 61" descr="Information with solid fill">
            <a:extLst>
              <a:ext uri="{FF2B5EF4-FFF2-40B4-BE49-F238E27FC236}">
                <a16:creationId xmlns:a16="http://schemas.microsoft.com/office/drawing/2014/main" id="{7113ED20-8D0C-3763-D2B1-C92AC3034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360000" cy="360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086BD4-69C3-BA08-0ABA-E90E9B3882A4}"/>
              </a:ext>
            </a:extLst>
          </p:cNvPr>
          <p:cNvCxnSpPr/>
          <p:nvPr/>
        </p:nvCxnSpPr>
        <p:spPr>
          <a:xfrm>
            <a:off x="5376000" y="909000"/>
            <a:ext cx="0" cy="5400000"/>
          </a:xfrm>
          <a:prstGeom prst="line">
            <a:avLst/>
          </a:prstGeom>
          <a:ln>
            <a:solidFill>
              <a:srgbClr val="DA8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1E9A5-0268-E3BE-4E28-3D4926FCC0E6}"/>
              </a:ext>
            </a:extLst>
          </p:cNvPr>
          <p:cNvGrpSpPr/>
          <p:nvPr/>
        </p:nvGrpSpPr>
        <p:grpSpPr>
          <a:xfrm>
            <a:off x="5561992" y="3969001"/>
            <a:ext cx="7008017" cy="2888999"/>
            <a:chOff x="5567983" y="3969001"/>
            <a:chExt cx="7008017" cy="288899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68F70-961F-9914-FDC8-C5EB1347271E}"/>
                </a:ext>
              </a:extLst>
            </p:cNvPr>
            <p:cNvGrpSpPr/>
            <p:nvPr/>
          </p:nvGrpSpPr>
          <p:grpSpPr>
            <a:xfrm>
              <a:off x="6572764" y="3969001"/>
              <a:ext cx="4708963" cy="2381281"/>
              <a:chOff x="4669495" y="3704648"/>
              <a:chExt cx="5926506" cy="29969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3152ED-D4FE-2C23-B2BB-7B7A40068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395" b="93494" l="10000" r="90000">
                            <a14:foregroundMark x1="38596" y1="93494" x2="60877" y2="93494"/>
                            <a14:foregroundMark x1="45965" y1="3395" x2="55088" y2="3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5" r="30826"/>
              <a:stretch/>
            </p:blipFill>
            <p:spPr bwMode="auto">
              <a:xfrm>
                <a:off x="4669495" y="3912238"/>
                <a:ext cx="886505" cy="269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מכבי 7.9%   500 מ&quot;ל">
                <a:extLst>
                  <a:ext uri="{FF2B5EF4-FFF2-40B4-BE49-F238E27FC236}">
                    <a16:creationId xmlns:a16="http://schemas.microsoft.com/office/drawing/2014/main" id="{3E67D83F-8FD9-687F-1279-382D1998E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7167" b="86333" l="24167" r="47000">
                            <a14:foregroundMark x1="33833" y1="7333" x2="40167" y2="7500"/>
                            <a14:foregroundMark x1="47333" y1="42000" x2="47667" y2="83667"/>
                            <a14:foregroundMark x1="47667" y1="83667" x2="39833" y2="87667"/>
                            <a14:foregroundMark x1="39833" y1="87667" x2="30000" y2="86333"/>
                            <a14:foregroundMark x1="30000" y1="86333" x2="26000" y2="76667"/>
                            <a14:foregroundMark x1="42833" y1="60167" x2="27333" y2="60667"/>
                            <a14:foregroundMark x1="31000" y1="67833" x2="41000" y2="69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9" r="50000" b="6000"/>
              <a:stretch/>
            </p:blipFill>
            <p:spPr bwMode="auto">
              <a:xfrm>
                <a:off x="9685065" y="3704648"/>
                <a:ext cx="910936" cy="2996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186BA91-2B99-A775-7CA7-E11324C53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3" t="7501" r="31771" b="23608"/>
              <a:stretch/>
            </p:blipFill>
            <p:spPr bwMode="auto">
              <a:xfrm>
                <a:off x="7082310" y="3794254"/>
                <a:ext cx="993690" cy="281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531F2-9EBF-7F96-83F7-422EA357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983" y="5919414"/>
              <a:ext cx="7008017" cy="9385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AC788-6E95-E42F-AF3A-096ABCDEEA7C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9" name="Graphic 8" descr="Beer outline">
              <a:extLst>
                <a:ext uri="{FF2B5EF4-FFF2-40B4-BE49-F238E27FC236}">
                  <a16:creationId xmlns:a16="http://schemas.microsoft.com/office/drawing/2014/main" id="{7F8A5C4A-01D5-51F8-DC77-27A7A7CF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10" name="Graphic 9" descr="Beer outline">
              <a:extLst>
                <a:ext uri="{FF2B5EF4-FFF2-40B4-BE49-F238E27FC236}">
                  <a16:creationId xmlns:a16="http://schemas.microsoft.com/office/drawing/2014/main" id="{F236D673-A385-0223-8F7F-D106E87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11" name="Graphic 10" descr="Line arrow: Clockwise curve outline">
              <a:extLst>
                <a:ext uri="{FF2B5EF4-FFF2-40B4-BE49-F238E27FC236}">
                  <a16:creationId xmlns:a16="http://schemas.microsoft.com/office/drawing/2014/main" id="{36D7772F-9FD2-24C0-9E97-51FBE95B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13" name="Graphic 12" descr="Line arrow: Clockwise curve outline">
              <a:extLst>
                <a:ext uri="{FF2B5EF4-FFF2-40B4-BE49-F238E27FC236}">
                  <a16:creationId xmlns:a16="http://schemas.microsoft.com/office/drawing/2014/main" id="{D7960883-1D47-FEF2-8092-0221784C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C3D3-D4A9-B0B0-812E-C56AD32A7A74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E8E4B-D6E1-B7A3-650D-881C077865A5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chemeClr val="bg2">
                      <a:lumMod val="25000"/>
                    </a:schemeClr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E91751-EFC5-34D7-8BE8-F5A74208EC8C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3B11515-8844-9C49-A6C6-2AA97054B532}"/>
              </a:ext>
            </a:extLst>
          </p:cNvPr>
          <p:cNvSpPr/>
          <p:nvPr/>
        </p:nvSpPr>
        <p:spPr>
          <a:xfrm>
            <a:off x="0" y="11861"/>
            <a:ext cx="12192000" cy="6858000"/>
          </a:xfrm>
          <a:prstGeom prst="rect">
            <a:avLst/>
          </a:prstGeom>
          <a:solidFill>
            <a:srgbClr val="767171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2DFFE55-C899-0D56-C7B0-BA91ADA340AB}"/>
              </a:ext>
            </a:extLst>
          </p:cNvPr>
          <p:cNvGrpSpPr/>
          <p:nvPr/>
        </p:nvGrpSpPr>
        <p:grpSpPr>
          <a:xfrm>
            <a:off x="960092" y="917222"/>
            <a:ext cx="9690975" cy="5023556"/>
            <a:chOff x="960092" y="745066"/>
            <a:chExt cx="9690975" cy="5023556"/>
          </a:xfrm>
        </p:grpSpPr>
        <p:sp>
          <p:nvSpPr>
            <p:cNvPr id="1047" name="Rectangle: Rounded Corners 1046">
              <a:extLst>
                <a:ext uri="{FF2B5EF4-FFF2-40B4-BE49-F238E27FC236}">
                  <a16:creationId xmlns:a16="http://schemas.microsoft.com/office/drawing/2014/main" id="{0C0B5D75-EC1C-6171-50CF-7C555645475F}"/>
                </a:ext>
              </a:extLst>
            </p:cNvPr>
            <p:cNvSpPr/>
            <p:nvPr/>
          </p:nvSpPr>
          <p:spPr>
            <a:xfrm>
              <a:off x="1540934" y="745066"/>
              <a:ext cx="9110133" cy="5023556"/>
            </a:xfrm>
            <a:prstGeom prst="roundRect">
              <a:avLst/>
            </a:prstGeom>
            <a:gradFill flip="none" rotWithShape="1">
              <a:gsLst>
                <a:gs pos="100000">
                  <a:schemeClr val="bg2">
                    <a:lumMod val="10000"/>
                  </a:schemeClr>
                </a:gs>
                <a:gs pos="0">
                  <a:srgbClr val="24222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48" name="Picture 2">
              <a:extLst>
                <a:ext uri="{FF2B5EF4-FFF2-40B4-BE49-F238E27FC236}">
                  <a16:creationId xmlns:a16="http://schemas.microsoft.com/office/drawing/2014/main" id="{42292E99-9777-45AE-CFD1-82C7514F13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395" b="93494" l="10000" r="90000">
                          <a14:foregroundMark x1="38596" y1="93494" x2="60877" y2="93494"/>
                          <a14:foregroundMark x1="45965" y1="3395" x2="55088" y2="3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5" r="30826"/>
            <a:stretch/>
          </p:blipFill>
          <p:spPr bwMode="auto">
            <a:xfrm>
              <a:off x="8969388" y="1672993"/>
              <a:ext cx="1171758" cy="356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8C0615AA-AC03-161E-1374-CB1B9D10E2F5}"/>
                </a:ext>
              </a:extLst>
            </p:cNvPr>
            <p:cNvCxnSpPr/>
            <p:nvPr/>
          </p:nvCxnSpPr>
          <p:spPr>
            <a:xfrm>
              <a:off x="8571272" y="1783645"/>
              <a:ext cx="0" cy="3375377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8225215C-FB1E-962A-60D3-2994C14CDFE0}"/>
                </a:ext>
              </a:extLst>
            </p:cNvPr>
            <p:cNvGrpSpPr/>
            <p:nvPr/>
          </p:nvGrpSpPr>
          <p:grpSpPr>
            <a:xfrm>
              <a:off x="4301066" y="1128889"/>
              <a:ext cx="3872090" cy="837820"/>
              <a:chOff x="4301066" y="1128889"/>
              <a:chExt cx="3872090" cy="837820"/>
            </a:xfrm>
          </p:grpSpPr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F46D12E4-A1FD-B977-8FBF-73BF7E985007}"/>
                  </a:ext>
                </a:extLst>
              </p:cNvPr>
              <p:cNvSpPr txBox="1"/>
              <p:nvPr/>
            </p:nvSpPr>
            <p:spPr>
              <a:xfrm>
                <a:off x="4301066" y="1128889"/>
                <a:ext cx="3872090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3200" dirty="0">
                    <a:solidFill>
                      <a:srgbClr val="F2B705"/>
                    </a:solidFill>
                    <a:latin typeface="Gadi Almog AlefAlefAlef" panose="00000500000000000000" pitchFamily="50" charset="-79"/>
                    <a:cs typeface="Gadi Almog AlefAlefAlef" panose="00000500000000000000" pitchFamily="50" charset="-79"/>
                  </a:rPr>
                  <a:t>מלכה</a:t>
                </a:r>
                <a:r>
                  <a:rPr lang="he-IL" sz="3200" dirty="0">
                    <a:solidFill>
                      <a:srgbClr val="ED7D31"/>
                    </a:solidFill>
                    <a:latin typeface="Gadi Almog AlefAlefAlef" panose="00000500000000000000" pitchFamily="50" charset="-79"/>
                    <a:cs typeface="Gadi Almog AlefAlefAlef" panose="00000500000000000000" pitchFamily="50" charset="-79"/>
                  </a:rPr>
                  <a:t> </a:t>
                </a:r>
                <a:r>
                  <a:rPr lang="he-IL" sz="3200" dirty="0">
                    <a:solidFill>
                      <a:srgbClr val="F2B705"/>
                    </a:solidFill>
                    <a:latin typeface="Gadi Almog AlefAlefAlef" panose="00000500000000000000" pitchFamily="50" charset="-79"/>
                    <a:cs typeface="Gadi Almog AlefAlefAlef" panose="00000500000000000000" pitchFamily="50" charset="-79"/>
                  </a:rPr>
                  <a:t>אדמונית</a:t>
                </a:r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80E40677-7679-BB20-C079-413E146AFC6C}"/>
                  </a:ext>
                </a:extLst>
              </p:cNvPr>
              <p:cNvSpPr txBox="1"/>
              <p:nvPr/>
            </p:nvSpPr>
            <p:spPr>
              <a:xfrm>
                <a:off x="6079067" y="1597377"/>
                <a:ext cx="2094089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dirty="0">
                    <a:solidFill>
                      <a:schemeClr val="bg1">
                        <a:lumMod val="95000"/>
                      </a:schemeClr>
                    </a:solidFill>
                    <a:latin typeface="Gadi Almog AlefAlefAlef" panose="00000500000000000000" pitchFamily="50" charset="-79"/>
                    <a:cs typeface="Gadi Almog AlefAlefAlef" panose="00000500000000000000" pitchFamily="50" charset="-79"/>
                  </a:rPr>
                  <a:t>מבשלת מלכה </a:t>
                </a:r>
              </a:p>
            </p:txBody>
          </p:sp>
        </p:grp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90B078F0-E9BF-803E-3542-9ED522A88827}"/>
                </a:ext>
              </a:extLst>
            </p:cNvPr>
            <p:cNvSpPr txBox="1"/>
            <p:nvPr/>
          </p:nvSpPr>
          <p:spPr>
            <a:xfrm>
              <a:off x="3601154" y="2099297"/>
              <a:ext cx="4572002" cy="298543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>
                <a:lnSpc>
                  <a:spcPct val="200000"/>
                </a:lnSpc>
              </a:pPr>
              <a:r>
                <a:rPr lang="he-IL" sz="16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בירה בסגנון פייל אייל אנגלי קלאסי, המאופיינת בטעם לחמי של שעורה וצבע אדום עמוק. </a:t>
              </a:r>
            </a:p>
            <a:p>
              <a:pPr algn="r" rtl="1">
                <a:lnSpc>
                  <a:spcPct val="200000"/>
                </a:lnSpc>
              </a:pPr>
              <a:r>
                <a:rPr lang="he-IL" sz="16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הבירה מבושלת עם כמויות גדולות של כשות הנותן מרירות מורגשת אם כי לא כזו שמשתלטת ומכסה את טעמי הלתת. </a:t>
              </a:r>
            </a:p>
            <a:p>
              <a:pPr algn="r" rtl="1">
                <a:lnSpc>
                  <a:spcPct val="200000"/>
                </a:lnSpc>
              </a:pPr>
              <a:r>
                <a:rPr lang="he-IL" sz="16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simon 2.0 AAA Light" panose="00000400000000000000" pitchFamily="50" charset="-79"/>
                  <a:cs typeface="Asimon 2.0 AAA Light" panose="00000400000000000000" pitchFamily="50" charset="-79"/>
                </a:rPr>
                <a:t>מרכיב סודי – זרעי כוסברה</a:t>
              </a:r>
              <a:endParaRPr lang="he-IL" sz="16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endParaRPr>
            </a:p>
          </p:txBody>
        </p:sp>
        <p:pic>
          <p:nvPicPr>
            <p:cNvPr id="1055" name="Graphic 1054" descr="Badge Cross with solid fill">
              <a:extLst>
                <a:ext uri="{FF2B5EF4-FFF2-40B4-BE49-F238E27FC236}">
                  <a16:creationId xmlns:a16="http://schemas.microsoft.com/office/drawing/2014/main" id="{982246CA-0A52-01E8-F759-8A6F50EB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674578" y="903112"/>
              <a:ext cx="389466" cy="389466"/>
            </a:xfrm>
            <a:prstGeom prst="rect">
              <a:avLst/>
            </a:prstGeom>
          </p:spPr>
        </p:pic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5CE954AC-A74B-36FE-AA30-84DDDB5258C4}"/>
                </a:ext>
              </a:extLst>
            </p:cNvPr>
            <p:cNvGrpSpPr/>
            <p:nvPr/>
          </p:nvGrpSpPr>
          <p:grpSpPr>
            <a:xfrm>
              <a:off x="960092" y="1275645"/>
              <a:ext cx="3176211" cy="4335464"/>
              <a:chOff x="804444" y="1275645"/>
              <a:chExt cx="3176211" cy="4335464"/>
            </a:xfrm>
          </p:grpSpPr>
          <p:pic>
            <p:nvPicPr>
              <p:cNvPr id="1053" name="Picture 1052" descr="Map&#10;&#10;Description automatically generated">
                <a:extLst>
                  <a:ext uri="{FF2B5EF4-FFF2-40B4-BE49-F238E27FC236}">
                    <a16:creationId xmlns:a16="http://schemas.microsoft.com/office/drawing/2014/main" id="{5F343E8C-FC60-B9A6-B913-E61C64E6E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6612" b="93939" l="9609" r="89680">
                            <a14:foregroundMark x1="56940" y1="31956" x2="56940" y2="31956"/>
                            <a14:foregroundMark x1="53737" y1="25620" x2="55160" y2="34986"/>
                            <a14:foregroundMark x1="68683" y1="18182" x2="68683" y2="18182"/>
                            <a14:foregroundMark x1="68683" y1="18182" x2="59786" y2="10468"/>
                            <a14:foregroundMark x1="64769" y1="10744" x2="67260" y2="6612"/>
                            <a14:foregroundMark x1="43416" y1="70248" x2="60498" y2="20110"/>
                            <a14:foregroundMark x1="47331" y1="93939" x2="47331" y2="93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1513">
                <a:off x="804444" y="1508032"/>
                <a:ext cx="3176211" cy="4103077"/>
              </a:xfrm>
              <a:prstGeom prst="rect">
                <a:avLst/>
              </a:prstGeom>
            </p:spPr>
          </p:pic>
          <p:pic>
            <p:nvPicPr>
              <p:cNvPr id="1054" name="Graphic 1053" descr="Marker with solid fill">
                <a:extLst>
                  <a:ext uri="{FF2B5EF4-FFF2-40B4-BE49-F238E27FC236}">
                    <a16:creationId xmlns:a16="http://schemas.microsoft.com/office/drawing/2014/main" id="{ACB74D2F-7D16-BA5F-888B-7AD808DD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545643" y="1794933"/>
                <a:ext cx="301978" cy="301978"/>
              </a:xfrm>
              <a:prstGeom prst="rect">
                <a:avLst/>
              </a:prstGeom>
            </p:spPr>
          </p:pic>
          <p:pic>
            <p:nvPicPr>
              <p:cNvPr id="1056" name="Graphic 1055" descr="Line arrow: Clockwise curve outline">
                <a:extLst>
                  <a:ext uri="{FF2B5EF4-FFF2-40B4-BE49-F238E27FC236}">
                    <a16:creationId xmlns:a16="http://schemas.microsoft.com/office/drawing/2014/main" id="{A147E98B-E472-1C30-2D6F-F4265BE95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 rot="6875527" flipH="1">
                <a:off x="2159918" y="1492375"/>
                <a:ext cx="513314" cy="513314"/>
              </a:xfrm>
              <a:prstGeom prst="rect">
                <a:avLst/>
              </a:prstGeom>
            </p:spPr>
          </p:pic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56998238-480C-A290-CE90-7C60981A3598}"/>
                  </a:ext>
                </a:extLst>
              </p:cNvPr>
              <p:cNvSpPr txBox="1"/>
              <p:nvPr/>
            </p:nvSpPr>
            <p:spPr>
              <a:xfrm>
                <a:off x="1659467" y="1275645"/>
                <a:ext cx="903111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1200" dirty="0">
                    <a:solidFill>
                      <a:srgbClr val="ED7D31"/>
                    </a:solidFill>
                    <a:latin typeface="Gadi Almog AlefAlefAlef" panose="00000500000000000000" pitchFamily="50" charset="-79"/>
                    <a:cs typeface="Gadi Almog AlefAlefAlef" panose="00000500000000000000" pitchFamily="50" charset="-79"/>
                  </a:rPr>
                  <a:t>יחיעם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53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EF0531D-8754-945E-B5BA-82608ED5B7D6}"/>
              </a:ext>
            </a:extLst>
          </p:cNvPr>
          <p:cNvSpPr txBox="1"/>
          <p:nvPr/>
        </p:nvSpPr>
        <p:spPr>
          <a:xfrm>
            <a:off x="4296000" y="77580"/>
            <a:ext cx="3600000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4000" b="1" dirty="0">
                <a:solidFill>
                  <a:srgbClr val="ED7D31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בירה ונכירה</a:t>
            </a:r>
          </a:p>
        </p:txBody>
      </p:sp>
      <p:pic>
        <p:nvPicPr>
          <p:cNvPr id="62" name="Graphic 61" descr="Information with solid fill">
            <a:extLst>
              <a:ext uri="{FF2B5EF4-FFF2-40B4-BE49-F238E27FC236}">
                <a16:creationId xmlns:a16="http://schemas.microsoft.com/office/drawing/2014/main" id="{7113ED20-8D0C-3763-D2B1-C92AC303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56" y="19456"/>
            <a:ext cx="360000" cy="360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086BD4-69C3-BA08-0ABA-E90E9B3882A4}"/>
              </a:ext>
            </a:extLst>
          </p:cNvPr>
          <p:cNvCxnSpPr/>
          <p:nvPr/>
        </p:nvCxnSpPr>
        <p:spPr>
          <a:xfrm>
            <a:off x="5671132" y="986822"/>
            <a:ext cx="0" cy="540000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01C1A8-A005-CB85-DA64-7899399A7164}"/>
              </a:ext>
            </a:extLst>
          </p:cNvPr>
          <p:cNvGrpSpPr/>
          <p:nvPr/>
        </p:nvGrpSpPr>
        <p:grpSpPr>
          <a:xfrm>
            <a:off x="5561992" y="1288456"/>
            <a:ext cx="7008017" cy="2764549"/>
            <a:chOff x="4296000" y="410918"/>
            <a:chExt cx="8820000" cy="3479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7D9C5-66DA-4EBF-9C9C-678E2E35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6" b="98586" l="10000" r="90000">
                          <a14:foregroundMark x1="39825" y1="91938" x2="60702" y2="93777"/>
                          <a14:foregroundMark x1="36316" y1="89958" x2="37895" y2="97313"/>
                          <a14:foregroundMark x1="37895" y1="97313" x2="48070" y2="98727"/>
                          <a14:foregroundMark x1="48070" y1="98727" x2="62281" y2="96747"/>
                          <a14:foregroundMark x1="43333" y1="2546" x2="55789" y2="2970"/>
                        </a14:backgroundRemoval>
                      </a14:imgEffect>
                    </a14:imgLayer>
                  </a14:imgProps>
                </a:ext>
              </a:extLst>
            </a:blip>
            <a:srcRect l="28827" r="29096"/>
            <a:stretch/>
          </p:blipFill>
          <p:spPr>
            <a:xfrm>
              <a:off x="8244930" y="543902"/>
              <a:ext cx="913811" cy="2693741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B03C2A-FBF3-D2F8-114D-73171972A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1154" y1="11154" x2="48558" y2="10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t="8522" r="38082" b="7754"/>
            <a:stretch/>
          </p:blipFill>
          <p:spPr bwMode="auto">
            <a:xfrm>
              <a:off x="10783564" y="465927"/>
              <a:ext cx="888484" cy="275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0DE53BC-F6D2-A467-832F-1684B11A6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180" b="94922" l="9961" r="89844">
                          <a14:foregroundMark x1="47168" y1="9180" x2="54785" y2="12207"/>
                          <a14:foregroundMark x1="54785" y1="12207" x2="57129" y2="38867"/>
                          <a14:foregroundMark x1="40039" y1="94629" x2="57520" y2="94922"/>
                          <a14:foregroundMark x1="57520" y1="94922" x2="61230" y2="88770"/>
                          <a14:foregroundMark x1="61230" y1="88770" x2="61133" y2="87598"/>
                          <a14:backgroundMark x1="43164" y1="38770" x2="39063" y2="47168"/>
                          <a14:backgroundMark x1="39063" y1="47168" x2="37598" y2="896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43" t="4622" r="34104" b="140"/>
            <a:stretch/>
          </p:blipFill>
          <p:spPr bwMode="auto">
            <a:xfrm>
              <a:off x="5598250" y="410918"/>
              <a:ext cx="913810" cy="281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E1218F-85F1-ADA1-568B-7B56F25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96000" y="2709000"/>
              <a:ext cx="8820000" cy="11812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1E9A5-0268-E3BE-4E28-3D4926FCC0E6}"/>
              </a:ext>
            </a:extLst>
          </p:cNvPr>
          <p:cNvGrpSpPr/>
          <p:nvPr/>
        </p:nvGrpSpPr>
        <p:grpSpPr>
          <a:xfrm>
            <a:off x="5561992" y="3988457"/>
            <a:ext cx="7008017" cy="2888999"/>
            <a:chOff x="5567983" y="3969001"/>
            <a:chExt cx="7008017" cy="288899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68F70-961F-9914-FDC8-C5EB1347271E}"/>
                </a:ext>
              </a:extLst>
            </p:cNvPr>
            <p:cNvGrpSpPr/>
            <p:nvPr/>
          </p:nvGrpSpPr>
          <p:grpSpPr>
            <a:xfrm>
              <a:off x="6572764" y="3969001"/>
              <a:ext cx="4708963" cy="2381281"/>
              <a:chOff x="4669495" y="3704648"/>
              <a:chExt cx="5926506" cy="29969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3152ED-D4FE-2C23-B2BB-7B7A40068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395" b="93494" l="10000" r="90000">
                            <a14:foregroundMark x1="38596" y1="93494" x2="60877" y2="93494"/>
                            <a14:foregroundMark x1="45965" y1="3395" x2="55088" y2="3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5" r="30826"/>
              <a:stretch/>
            </p:blipFill>
            <p:spPr bwMode="auto">
              <a:xfrm>
                <a:off x="4669495" y="3912238"/>
                <a:ext cx="886505" cy="2693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מכבי 7.9%   500 מ&quot;ל">
                <a:extLst>
                  <a:ext uri="{FF2B5EF4-FFF2-40B4-BE49-F238E27FC236}">
                    <a16:creationId xmlns:a16="http://schemas.microsoft.com/office/drawing/2014/main" id="{3E67D83F-8FD9-687F-1279-382D1998E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7167" b="86333" l="24167" r="47000">
                            <a14:foregroundMark x1="33833" y1="7333" x2="40167" y2="7500"/>
                            <a14:foregroundMark x1="47333" y1="42000" x2="47667" y2="83667"/>
                            <a14:foregroundMark x1="47667" y1="83667" x2="39833" y2="87667"/>
                            <a14:foregroundMark x1="39833" y1="87667" x2="30000" y2="86333"/>
                            <a14:foregroundMark x1="30000" y1="86333" x2="26000" y2="76667"/>
                            <a14:foregroundMark x1="42833" y1="60167" x2="27333" y2="60667"/>
                            <a14:foregroundMark x1="31000" y1="67833" x2="41000" y2="69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9" r="50000" b="6000"/>
              <a:stretch/>
            </p:blipFill>
            <p:spPr bwMode="auto">
              <a:xfrm>
                <a:off x="9685065" y="3704648"/>
                <a:ext cx="910936" cy="2996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186BA91-2B99-A775-7CA7-E11324C53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3" t="7501" r="31771" b="23608"/>
              <a:stretch/>
            </p:blipFill>
            <p:spPr bwMode="auto">
              <a:xfrm>
                <a:off x="7082310" y="3794254"/>
                <a:ext cx="993690" cy="2811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531F2-9EBF-7F96-83F7-422EA357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85599" y1="63710" x2="20550" y2="758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7983" y="5919414"/>
              <a:ext cx="7008017" cy="93858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D96D05-6378-B917-3BDC-5AC8CFED34B0}"/>
              </a:ext>
            </a:extLst>
          </p:cNvPr>
          <p:cNvSpPr txBox="1"/>
          <p:nvPr/>
        </p:nvSpPr>
        <p:spPr>
          <a:xfrm>
            <a:off x="2934433" y="909000"/>
            <a:ext cx="234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סוג הבירה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9F3F62-9F79-F940-BD6D-70900C4DBE17}"/>
              </a:ext>
            </a:extLst>
          </p:cNvPr>
          <p:cNvGrpSpPr/>
          <p:nvPr/>
        </p:nvGrpSpPr>
        <p:grpSpPr>
          <a:xfrm>
            <a:off x="4374433" y="5399272"/>
            <a:ext cx="900000" cy="780000"/>
            <a:chOff x="4374433" y="5399272"/>
            <a:chExt cx="900000" cy="78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7C3D6E-52DC-F670-557B-9ED976892C2F}"/>
                </a:ext>
              </a:extLst>
            </p:cNvPr>
            <p:cNvSpPr txBox="1"/>
            <p:nvPr/>
          </p:nvSpPr>
          <p:spPr>
            <a:xfrm>
              <a:off x="4374433" y="5399272"/>
              <a:ext cx="9000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חוזק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F1DFCC-DE1B-A00F-E899-A4A2F92A60DD}"/>
                </a:ext>
              </a:extLst>
            </p:cNvPr>
            <p:cNvGrpSpPr/>
            <p:nvPr/>
          </p:nvGrpSpPr>
          <p:grpSpPr>
            <a:xfrm>
              <a:off x="4464433" y="5939272"/>
              <a:ext cx="720000" cy="240000"/>
              <a:chOff x="3216000" y="5949000"/>
              <a:chExt cx="540000" cy="18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03AB2A-F107-B901-4B7C-A42F759511D9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2D522B-8C62-3A39-D24C-8BD6B64A4F9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5A200E-B1E2-3550-221D-F5EC7AB6CEDF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92F7F-199E-121C-A070-8E378CFD1F2E}"/>
              </a:ext>
            </a:extLst>
          </p:cNvPr>
          <p:cNvGrpSpPr/>
          <p:nvPr/>
        </p:nvGrpSpPr>
        <p:grpSpPr>
          <a:xfrm>
            <a:off x="301992" y="5409000"/>
            <a:ext cx="1125000" cy="780000"/>
            <a:chOff x="301992" y="5409000"/>
            <a:chExt cx="1125000" cy="78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C19676-66DC-CA5E-3A87-E83DCD2A9304}"/>
                </a:ext>
              </a:extLst>
            </p:cNvPr>
            <p:cNvSpPr txBox="1"/>
            <p:nvPr/>
          </p:nvSpPr>
          <p:spPr>
            <a:xfrm>
              <a:off x="301992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מתיקות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26466-0DFD-D457-1E4E-6E038E87A9F1}"/>
                </a:ext>
              </a:extLst>
            </p:cNvPr>
            <p:cNvGrpSpPr/>
            <p:nvPr/>
          </p:nvGrpSpPr>
          <p:grpSpPr>
            <a:xfrm>
              <a:off x="504492" y="5949000"/>
              <a:ext cx="720000" cy="240000"/>
              <a:chOff x="2632341" y="5949000"/>
              <a:chExt cx="540000" cy="180000"/>
            </a:xfrm>
            <a:solidFill>
              <a:srgbClr val="F2E757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8FF4A9-7F79-FC5E-F30B-6C94AAE37362}"/>
                  </a:ext>
                </a:extLst>
              </p:cNvPr>
              <p:cNvSpPr/>
              <p:nvPr/>
            </p:nvSpPr>
            <p:spPr>
              <a:xfrm>
                <a:off x="263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1DE20B-C11B-FBD8-FF95-ACDF58119875}"/>
                  </a:ext>
                </a:extLst>
              </p:cNvPr>
              <p:cNvSpPr/>
              <p:nvPr/>
            </p:nvSpPr>
            <p:spPr>
              <a:xfrm>
                <a:off x="281234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8A8004-A69B-9AF5-D4B2-9114DEDA8BAD}"/>
                  </a:ext>
                </a:extLst>
              </p:cNvPr>
              <p:cNvSpPr/>
              <p:nvPr/>
            </p:nvSpPr>
            <p:spPr>
              <a:xfrm>
                <a:off x="2992341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63AE0C-CABD-CF80-86D7-49746979DD29}"/>
              </a:ext>
            </a:extLst>
          </p:cNvPr>
          <p:cNvGrpSpPr/>
          <p:nvPr/>
        </p:nvGrpSpPr>
        <p:grpSpPr>
          <a:xfrm>
            <a:off x="2338212" y="5409000"/>
            <a:ext cx="1125000" cy="780000"/>
            <a:chOff x="2700205" y="5409000"/>
            <a:chExt cx="1125000" cy="780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11769-939B-1722-8FA4-954817E4D6EC}"/>
                </a:ext>
              </a:extLst>
            </p:cNvPr>
            <p:cNvSpPr txBox="1"/>
            <p:nvPr/>
          </p:nvSpPr>
          <p:spPr>
            <a:xfrm>
              <a:off x="2700205" y="5409000"/>
              <a:ext cx="11250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2000" dirty="0">
                  <a:solidFill>
                    <a:srgbClr val="ED7D31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מרירות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7AABC-874B-565C-3D56-5683E1E56605}"/>
                </a:ext>
              </a:extLst>
            </p:cNvPr>
            <p:cNvGrpSpPr/>
            <p:nvPr/>
          </p:nvGrpSpPr>
          <p:grpSpPr>
            <a:xfrm>
              <a:off x="2902705" y="5949000"/>
              <a:ext cx="720000" cy="240000"/>
              <a:chOff x="3216000" y="5949000"/>
              <a:chExt cx="54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997929-53E5-A323-A05E-B8FBA293670F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ECEFAF-932E-E67B-4878-396D383C5D39}"/>
                  </a:ext>
                </a:extLst>
              </p:cNvPr>
              <p:cNvSpPr/>
              <p:nvPr/>
            </p:nvSpPr>
            <p:spPr>
              <a:xfrm>
                <a:off x="339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A0839C-D720-E2C5-82E4-3A9C33742284}"/>
                  </a:ext>
                </a:extLst>
              </p:cNvPr>
              <p:cNvSpPr/>
              <p:nvPr/>
            </p:nvSpPr>
            <p:spPr>
              <a:xfrm>
                <a:off x="3576000" y="5949000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AC788-6E95-E42F-AF3A-096ABCDEEA7C}"/>
              </a:ext>
            </a:extLst>
          </p:cNvPr>
          <p:cNvGrpSpPr/>
          <p:nvPr/>
        </p:nvGrpSpPr>
        <p:grpSpPr>
          <a:xfrm>
            <a:off x="-239594" y="2149545"/>
            <a:ext cx="5514027" cy="1902215"/>
            <a:chOff x="-223378" y="2149545"/>
            <a:chExt cx="5514027" cy="1902215"/>
          </a:xfrm>
        </p:grpSpPr>
        <p:pic>
          <p:nvPicPr>
            <p:cNvPr id="9" name="Graphic 8" descr="Beer outline">
              <a:extLst>
                <a:ext uri="{FF2B5EF4-FFF2-40B4-BE49-F238E27FC236}">
                  <a16:creationId xmlns:a16="http://schemas.microsoft.com/office/drawing/2014/main" id="{7F8A5C4A-01D5-51F8-DC77-27A7A7CF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280080" flipH="1">
              <a:off x="1193853" y="2615942"/>
              <a:ext cx="1392266" cy="1411438"/>
            </a:xfrm>
            <a:prstGeom prst="rect">
              <a:avLst/>
            </a:prstGeom>
          </p:spPr>
        </p:pic>
        <p:pic>
          <p:nvPicPr>
            <p:cNvPr id="10" name="Graphic 9" descr="Beer outline">
              <a:extLst>
                <a:ext uri="{FF2B5EF4-FFF2-40B4-BE49-F238E27FC236}">
                  <a16:creationId xmlns:a16="http://schemas.microsoft.com/office/drawing/2014/main" id="{F236D673-A385-0223-8F7F-D106E87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784045">
              <a:off x="2238814" y="2656286"/>
              <a:ext cx="1395474" cy="1395474"/>
            </a:xfrm>
            <a:prstGeom prst="rect">
              <a:avLst/>
            </a:prstGeom>
          </p:spPr>
        </p:pic>
        <p:pic>
          <p:nvPicPr>
            <p:cNvPr id="11" name="Graphic 10" descr="Line arrow: Clockwise curve outline">
              <a:extLst>
                <a:ext uri="{FF2B5EF4-FFF2-40B4-BE49-F238E27FC236}">
                  <a16:creationId xmlns:a16="http://schemas.microsoft.com/office/drawing/2014/main" id="{36D7772F-9FD2-24C0-9E97-51FBE95B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4603429">
              <a:off x="3412464" y="2670431"/>
              <a:ext cx="827108" cy="827108"/>
            </a:xfrm>
            <a:prstGeom prst="rect">
              <a:avLst/>
            </a:prstGeom>
          </p:spPr>
        </p:pic>
        <p:pic>
          <p:nvPicPr>
            <p:cNvPr id="13" name="Graphic 12" descr="Line arrow: Clockwise curve outline">
              <a:extLst>
                <a:ext uri="{FF2B5EF4-FFF2-40B4-BE49-F238E27FC236}">
                  <a16:creationId xmlns:a16="http://schemas.microsoft.com/office/drawing/2014/main" id="{D7960883-1D47-FEF2-8092-0221784C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6996571" flipH="1">
              <a:off x="591143" y="2632041"/>
              <a:ext cx="827108" cy="8271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7C3D3-D4A9-B0B0-812E-C56AD32A7A74}"/>
                </a:ext>
              </a:extLst>
            </p:cNvPr>
            <p:cNvSpPr txBox="1"/>
            <p:nvPr/>
          </p:nvSpPr>
          <p:spPr>
            <a:xfrm>
              <a:off x="4030649" y="24430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2800" dirty="0">
                  <a:solidFill>
                    <a:srgbClr val="F2E757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לאגר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E8E4B-D6E1-B7A3-650D-881C077865A5}"/>
                </a:ext>
              </a:extLst>
            </p:cNvPr>
            <p:cNvSpPr txBox="1"/>
            <p:nvPr/>
          </p:nvSpPr>
          <p:spPr>
            <a:xfrm>
              <a:off x="-223378" y="2149545"/>
              <a:ext cx="126000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2800" dirty="0">
                  <a:solidFill>
                    <a:srgbClr val="DA8E04"/>
                  </a:solidFill>
                  <a:latin typeface="Gadi Almog AlefAlefAlef" panose="00000500000000000000" pitchFamily="50" charset="-79"/>
                  <a:cs typeface="Gadi Almog AlefAlefAlef" panose="00000500000000000000" pitchFamily="50" charset="-79"/>
                </a:rPr>
                <a:t>אייל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E91751-EFC5-34D7-8BE8-F5A74208EC8C}"/>
              </a:ext>
            </a:extLst>
          </p:cNvPr>
          <p:cNvSpPr txBox="1"/>
          <p:nvPr/>
        </p:nvSpPr>
        <p:spPr>
          <a:xfrm>
            <a:off x="2574433" y="4509000"/>
            <a:ext cx="2700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b="1" dirty="0">
                <a:solidFill>
                  <a:srgbClr val="F2B705"/>
                </a:solidFill>
                <a:latin typeface="Gadi Almog AlefAlefAlef" panose="00000500000000000000" pitchFamily="50" charset="-79"/>
                <a:cs typeface="Gadi Almog AlefAlefAlef" panose="00000500000000000000" pitchFamily="50" charset="-79"/>
              </a:rPr>
              <a:t>מאפיין הבירה</a:t>
            </a:r>
          </a:p>
        </p:txBody>
      </p:sp>
      <p:pic>
        <p:nvPicPr>
          <p:cNvPr id="22" name="Graphic 21" descr="Information with solid fill">
            <a:extLst>
              <a:ext uri="{FF2B5EF4-FFF2-40B4-BE49-F238E27FC236}">
                <a16:creationId xmlns:a16="http://schemas.microsoft.com/office/drawing/2014/main" id="{0E710B7F-1DE4-D980-D3AC-D5771D58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4814" y="872252"/>
            <a:ext cx="226973" cy="2269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D7E473-9E8F-7F44-E177-5CAC8730DC4D}"/>
              </a:ext>
            </a:extLst>
          </p:cNvPr>
          <p:cNvSpPr txBox="1"/>
          <p:nvPr/>
        </p:nvSpPr>
        <p:spPr>
          <a:xfrm>
            <a:off x="7176000" y="719272"/>
            <a:ext cx="4860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הבירה כדי לגלות את מאפיינה, 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לקבלת מידע נוסף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944DD-ECD9-8949-09FE-3105D388843D}"/>
              </a:ext>
            </a:extLst>
          </p:cNvPr>
          <p:cNvSpPr txBox="1"/>
          <p:nvPr/>
        </p:nvSpPr>
        <p:spPr>
          <a:xfrm>
            <a:off x="258433" y="4869000"/>
            <a:ext cx="501600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לחץ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רמה במדד כדי לגלות את הבירות ברמה שבחרתם.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FCB87A-D892-8060-50E3-6C2FF74B928F}"/>
              </a:ext>
            </a:extLst>
          </p:cNvPr>
          <p:cNvSpPr txBox="1"/>
          <p:nvPr/>
        </p:nvSpPr>
        <p:spPr>
          <a:xfrm>
            <a:off x="1354238" y="1269000"/>
            <a:ext cx="392019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solidFill>
                  <a:schemeClr val="bg1">
                    <a:lumMod val="95000"/>
                  </a:schemeClr>
                </a:solidFill>
                <a:latin typeface="Asimon 2.0 AAA Medium" panose="00000600000000000000" pitchFamily="50" charset="-79"/>
                <a:cs typeface="Asimon 2.0 AAA Medium" panose="00000600000000000000" pitchFamily="50" charset="-79"/>
              </a:rPr>
              <a:t>רחף</a:t>
            </a:r>
            <a:r>
              <a:rPr lang="he-IL" sz="1200" dirty="0">
                <a:solidFill>
                  <a:schemeClr val="bg1">
                    <a:lumMod val="95000"/>
                  </a:schemeClr>
                </a:solidFill>
                <a:latin typeface="Asimon 2.0 AAA Light" panose="00000400000000000000" pitchFamily="50" charset="-79"/>
                <a:cs typeface="Asimon 2.0 AAA Light" panose="00000400000000000000" pitchFamily="50" charset="-79"/>
              </a:rPr>
              <a:t> על הסוג כדי לגלות את הבירות מהסוג שבחרתם</a:t>
            </a:r>
          </a:p>
        </p:txBody>
      </p:sp>
    </p:spTree>
    <p:extLst>
      <p:ext uri="{BB962C8B-B14F-4D97-AF65-F5344CB8AC3E}">
        <p14:creationId xmlns:p14="http://schemas.microsoft.com/office/powerpoint/2010/main" val="122701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984</Words>
  <Application>Microsoft Office PowerPoint</Application>
  <PresentationFormat>Widescreen</PresentationFormat>
  <Paragraphs>202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Asimon 2.0 AAA Medium</vt:lpstr>
      <vt:lpstr>Gadi Almog AlefAlefAlef</vt:lpstr>
      <vt:lpstr>Amatica SC</vt:lpstr>
      <vt:lpstr>Asimon 2.0 AAA Light</vt:lpstr>
      <vt:lpstr>Calibri</vt:lpstr>
      <vt:lpstr>Arial</vt:lpstr>
      <vt:lpstr>Calibri Light</vt:lpstr>
      <vt:lpstr>Office Theme</vt:lpstr>
      <vt:lpstr>PowerPoint Presentation</vt:lpstr>
      <vt:lpstr>מטרת הייצוג</vt:lpstr>
      <vt:lpstr>שאלות עליהן עונה הייצוג</vt:lpstr>
      <vt:lpstr>נימוקים לתכנון ועיצוב הייצוג</vt:lpstr>
      <vt:lpstr>האפיון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זכויות יוצרים</vt:lpstr>
      <vt:lpstr>זכויות יוצרים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שם הייצוג</dc:title>
  <dc:creator>stav shamy</dc:creator>
  <cp:lastModifiedBy>stav shamy</cp:lastModifiedBy>
  <cp:revision>5</cp:revision>
  <dcterms:created xsi:type="dcterms:W3CDTF">2022-09-04T15:03:12Z</dcterms:created>
  <dcterms:modified xsi:type="dcterms:W3CDTF">2022-09-17T13:11:49Z</dcterms:modified>
</cp:coreProperties>
</file>